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68" r:id="rId2"/>
    <p:sldId id="278" r:id="rId3"/>
    <p:sldId id="270" r:id="rId4"/>
    <p:sldId id="279" r:id="rId5"/>
    <p:sldId id="276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52" autoAdjust="0"/>
  </p:normalViewPr>
  <p:slideViewPr>
    <p:cSldViewPr snapToGrid="0" snapToObjects="1">
      <p:cViewPr varScale="1">
        <p:scale>
          <a:sx n="156" d="100"/>
          <a:sy n="156" d="100"/>
        </p:scale>
        <p:origin x="-18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54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D0A76-E069-5542-8A62-4D4B078E017B}" type="datetimeFigureOut">
              <a:rPr lang="en-US" smtClean="0"/>
              <a:t>9/12/14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8E58F-871A-AB49-971C-0101175A8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40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002D3-0909-0F48-9CFF-0B9F5AAB415A}" type="datetimeFigureOut">
              <a:rPr lang="en-US" smtClean="0"/>
              <a:t>9/12/14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68781-68FC-8846-8DAF-2DBC57F23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91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1A51A14-F7AD-CF44-A04D-C2628F68F8D2}" type="datetime1">
              <a:rPr lang="en-US" smtClean="0"/>
              <a:t>9/12/14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P2S2 Closing Remarks (09/12/2014)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264C398-7A38-644F-86C9-C8056577D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9353-877B-C14C-9AB9-A78AEA62C1BF}" type="datetime1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P2S2 Closing Remarks (09/12/2014)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C398-7A38-644F-86C9-C8056577D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CAAD-A0C9-FD44-A848-12447C22AED5}" type="datetime1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P2S2 Closing Remarks (09/12/2014)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C398-7A38-644F-86C9-C8056577D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5F21-64A6-8940-AA14-3E93A107F604}" type="datetime1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P2S2 Closing Remarks (09/12/2014)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C398-7A38-644F-86C9-C8056577D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9A52F79-225C-1045-B3D2-E110BFAC5953}" type="datetime1">
              <a:rPr lang="en-US" smtClean="0"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P2S2 Closing Remarks (09/12/2014)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264C398-7A38-644F-86C9-C8056577D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016E-CF4F-BC48-96BF-F7FE24FBB5CF}" type="datetime1">
              <a:rPr lang="en-US" smtClean="0"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P2S2 Closing Remarks (09/12/2014)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C398-7A38-644F-86C9-C8056577D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C265-1261-7F4C-BBA6-768A94444E8D}" type="datetime1">
              <a:rPr lang="en-US" smtClean="0"/>
              <a:t>9/12/14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P2S2 Closing Remarks (09/12/2014)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C398-7A38-644F-86C9-C8056577D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467E-140E-844F-AC37-74C2AFA3275A}" type="datetime1">
              <a:rPr lang="en-US" smtClean="0"/>
              <a:t>9/12/14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P2S2 Closing Remarks (09/12/2014)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C398-7A38-644F-86C9-C8056577D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3294-35AD-0948-9E53-970D368A30C6}" type="datetime1">
              <a:rPr lang="en-US" smtClean="0"/>
              <a:t>9/12/14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P2S2 Closing Remarks (09/12/2014)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C398-7A38-644F-86C9-C8056577D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2D05-18A0-6A42-B59A-53A2669DE619}" type="datetime1">
              <a:rPr lang="en-US" smtClean="0"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P2S2 Closing Remarks (09/12/2014)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C398-7A38-644F-86C9-C8056577D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897B-AF1A-3045-ABA1-E621E6579344}" type="datetime1">
              <a:rPr lang="en-US" smtClean="0"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P2S2 Closing Remarks (09/12/2014)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4C398-7A38-644F-86C9-C8056577D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7DCE4E-6BC9-3C47-8D6C-4CA3DC62CC39}" type="datetime1">
              <a:rPr lang="en-US" smtClean="0"/>
              <a:t>9/12/14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P2S2 Closing Remarks (09/12/2014)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64C398-7A38-644F-86C9-C8056577DA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00" y="736600"/>
            <a:ext cx="8699500" cy="278130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Eighth International Workshop on Parallel Programming Models and Systems Software for High-End Computing (P2S2)</a:t>
            </a:r>
            <a:br>
              <a:rPr lang="en-US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>
                <a:solidFill>
                  <a:srgbClr val="800000"/>
                </a:solidFill>
              </a:rPr>
              <a:t>Sep. 1</a:t>
            </a:r>
            <a:r>
              <a:rPr lang="en-US" sz="2400" baseline="30000" dirty="0" smtClean="0">
                <a:solidFill>
                  <a:srgbClr val="800000"/>
                </a:solidFill>
              </a:rPr>
              <a:t>st</a:t>
            </a:r>
            <a:r>
              <a:rPr lang="en-US" sz="2400" dirty="0" smtClean="0">
                <a:solidFill>
                  <a:srgbClr val="800000"/>
                </a:solidFill>
              </a:rPr>
              <a:t>, 2015, Beijing, China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96716"/>
            <a:ext cx="7772400" cy="1170432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 algn="ctr"/>
            <a:r>
              <a:rPr lang="en-US" sz="2857" dirty="0"/>
              <a:t>Yong Chen</a:t>
            </a:r>
          </a:p>
          <a:p>
            <a:pPr algn="ctr"/>
            <a:r>
              <a:rPr lang="en-US" sz="2857" dirty="0" smtClean="0"/>
              <a:t>Pavan Balaji</a:t>
            </a:r>
            <a:endParaRPr lang="en-US" sz="2857" dirty="0" smtClean="0"/>
          </a:p>
          <a:p>
            <a:pPr algn="ctr"/>
            <a:r>
              <a:rPr lang="en-US" sz="2857" dirty="0" err="1" smtClean="0"/>
              <a:t>Abhinav</a:t>
            </a:r>
            <a:r>
              <a:rPr lang="en-US" sz="2857" dirty="0" smtClean="0"/>
              <a:t> Vishnu</a:t>
            </a:r>
            <a:endParaRPr lang="en-US" sz="285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76" y="5067300"/>
            <a:ext cx="7088124" cy="6477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P2S2 Closing Remarks (09/12/2014)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ananmen_beijing_Panora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3662572"/>
            <a:ext cx="6045200" cy="269377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Venue: Beijing, China (with ICPP 2015)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P2S2 Closing Remarks (09/12/2014)</a:t>
            </a:r>
            <a:endParaRPr lang="en-US"/>
          </a:p>
        </p:txBody>
      </p:sp>
      <p:pic>
        <p:nvPicPr>
          <p:cNvPr id="4" name="Picture 3" descr="beijing_night_sky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36" y="1322861"/>
            <a:ext cx="4851262" cy="2623027"/>
          </a:xfrm>
          <a:prstGeom prst="rect">
            <a:avLst/>
          </a:prstGeom>
        </p:spPr>
      </p:pic>
      <p:pic>
        <p:nvPicPr>
          <p:cNvPr id="2" name="Picture 1" descr="3388-great-wall-beijing-china-8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322862"/>
            <a:ext cx="3832236" cy="25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1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Steering Committee:</a:t>
            </a:r>
          </a:p>
          <a:p>
            <a:pPr lvl="1"/>
            <a:r>
              <a:rPr lang="en-US" dirty="0" smtClean="0"/>
              <a:t>William </a:t>
            </a:r>
            <a:r>
              <a:rPr lang="en-US" dirty="0" err="1" smtClean="0"/>
              <a:t>Gropp</a:t>
            </a:r>
            <a:r>
              <a:rPr lang="en-US" dirty="0" smtClean="0"/>
              <a:t>, University of Illinois at Urbana-Champaign</a:t>
            </a:r>
          </a:p>
          <a:p>
            <a:pPr lvl="1"/>
            <a:r>
              <a:rPr lang="en-US" dirty="0" smtClean="0"/>
              <a:t>Vijay </a:t>
            </a:r>
            <a:r>
              <a:rPr lang="en-US" dirty="0" err="1" smtClean="0"/>
              <a:t>Saraswat</a:t>
            </a:r>
            <a:r>
              <a:rPr lang="en-US" dirty="0" smtClean="0"/>
              <a:t>, IBM Research</a:t>
            </a:r>
          </a:p>
          <a:p>
            <a:endParaRPr lang="en-US" dirty="0" smtClean="0"/>
          </a:p>
          <a:p>
            <a:r>
              <a:rPr lang="en-US" dirty="0" smtClean="0"/>
              <a:t>Program Co-chairs</a:t>
            </a:r>
          </a:p>
          <a:p>
            <a:pPr lvl="1"/>
            <a:r>
              <a:rPr lang="en-US" dirty="0" smtClean="0"/>
              <a:t>Yong Chen, Texas Tech University</a:t>
            </a:r>
          </a:p>
          <a:p>
            <a:pPr lvl="1"/>
            <a:r>
              <a:rPr lang="en-US" dirty="0" smtClean="0"/>
              <a:t>Pavan Balaji, Argonne National Laboratory</a:t>
            </a:r>
          </a:p>
          <a:p>
            <a:pPr lvl="1"/>
            <a:r>
              <a:rPr lang="en-US" dirty="0" err="1" smtClean="0"/>
              <a:t>Abhinav</a:t>
            </a:r>
            <a:r>
              <a:rPr lang="en-US" dirty="0" smtClean="0"/>
              <a:t> Vishnu, Pacific Northwest National Laboratory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Web/Cyber and Publicity Chair</a:t>
            </a:r>
          </a:p>
          <a:p>
            <a:pPr lvl="1"/>
            <a:r>
              <a:rPr lang="en-US" dirty="0" smtClean="0"/>
              <a:t>T.B.D.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P2S2 Closing Remarks (09/12/2014)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Process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P2S2 Closing Remarks (09/12/2014)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PC will be similar to 2014 (some additions and some will be dropped)</a:t>
            </a:r>
          </a:p>
          <a:p>
            <a:pPr lvl="1"/>
            <a:r>
              <a:rPr lang="en-US" dirty="0" smtClean="0"/>
              <a:t>If you are interested in serving on the PC, please let us know!</a:t>
            </a:r>
          </a:p>
          <a:p>
            <a:r>
              <a:rPr lang="en-US" dirty="0" smtClean="0"/>
              <a:t>Review process will be similar to previous years</a:t>
            </a:r>
          </a:p>
          <a:p>
            <a:pPr lvl="1"/>
            <a:r>
              <a:rPr lang="en-US" dirty="0" smtClean="0"/>
              <a:t>Each paper is planned to have 4-5 reviews (or more if there is contention)</a:t>
            </a:r>
          </a:p>
          <a:p>
            <a:pPr lvl="1"/>
            <a:r>
              <a:rPr lang="en-US" dirty="0" smtClean="0"/>
              <a:t>Reviews will be followed by online discussion and a PC </a:t>
            </a:r>
            <a:r>
              <a:rPr lang="en-US" dirty="0" err="1" smtClean="0"/>
              <a:t>telecon</a:t>
            </a:r>
            <a:r>
              <a:rPr lang="en-US" dirty="0" smtClean="0"/>
              <a:t> to finalize the papers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P2S2 2015 Journal Special Issue (with Journal of Supercomputing: </a:t>
            </a:r>
            <a:r>
              <a:rPr lang="en-US" dirty="0" err="1" smtClean="0"/>
              <a:t>JoS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943474"/>
          </a:xfrm>
        </p:spPr>
        <p:txBody>
          <a:bodyPr>
            <a:normAutofit/>
          </a:bodyPr>
          <a:lstStyle/>
          <a:p>
            <a:r>
              <a:rPr lang="en-US" dirty="0" smtClean="0"/>
              <a:t>Not approved yet, but we don’t expect a problem</a:t>
            </a:r>
          </a:p>
          <a:p>
            <a:r>
              <a:rPr lang="en-US" dirty="0" smtClean="0"/>
              <a:t>Special Issue on “Parallel Programming Models and Systems Software”</a:t>
            </a:r>
          </a:p>
          <a:p>
            <a:pPr lvl="1"/>
            <a:r>
              <a:rPr lang="en-US" dirty="0" smtClean="0"/>
              <a:t>Editors: Yong Chen, Pavan Balaji, and </a:t>
            </a:r>
            <a:r>
              <a:rPr lang="en-US" dirty="0" err="1" smtClean="0"/>
              <a:t>Abhinav</a:t>
            </a:r>
            <a:r>
              <a:rPr lang="en-US" dirty="0" smtClean="0"/>
              <a:t> Vishnu</a:t>
            </a:r>
          </a:p>
          <a:p>
            <a:r>
              <a:rPr lang="en-US" dirty="0" smtClean="0"/>
              <a:t>By-invitation only special issue for P2S2 2015 accepted papers</a:t>
            </a:r>
          </a:p>
          <a:p>
            <a:pPr lvl="1"/>
            <a:r>
              <a:rPr lang="en-US" dirty="0" smtClean="0"/>
              <a:t>Submission deadline will be around 1 month after the workshop (approx. Oct 1</a:t>
            </a:r>
            <a:r>
              <a:rPr lang="en-US" baseline="30000" dirty="0" smtClean="0"/>
              <a:t>st</a:t>
            </a:r>
            <a:r>
              <a:rPr lang="en-US" dirty="0" smtClean="0"/>
              <a:t>, 2015)</a:t>
            </a:r>
          </a:p>
          <a:p>
            <a:pPr lvl="1"/>
            <a:r>
              <a:rPr lang="en-US" dirty="0" smtClean="0"/>
              <a:t>We would like to have the special issue published by mid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P2S2 Closing Remarks (09/12/2014)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7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involved!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sz="1200" smtClean="0"/>
              <a:t>P2S2 Closing Remarks (09/12/2014)</a:t>
            </a:r>
            <a:endParaRPr lang="en-US" sz="1200" dirty="0"/>
          </a:p>
        </p:txBody>
      </p:sp>
      <p:sp>
        <p:nvSpPr>
          <p:cNvPr id="8" name="Up Ribbon 7"/>
          <p:cNvSpPr/>
          <p:nvPr/>
        </p:nvSpPr>
        <p:spPr>
          <a:xfrm>
            <a:off x="220133" y="1807633"/>
            <a:ext cx="8805334" cy="2108201"/>
          </a:xfrm>
          <a:prstGeom prst="ribbon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Please Get Involved !</a:t>
            </a:r>
          </a:p>
          <a:p>
            <a:pPr algn="ctr"/>
            <a:r>
              <a:rPr lang="en-US" sz="2400" dirty="0" smtClean="0"/>
              <a:t>Paper submissions</a:t>
            </a:r>
          </a:p>
          <a:p>
            <a:pPr algn="ctr"/>
            <a:r>
              <a:rPr lang="en-US" sz="2400" dirty="0" smtClean="0"/>
              <a:t>Workshop attendance</a:t>
            </a:r>
          </a:p>
          <a:p>
            <a:pPr algn="ctr"/>
            <a:r>
              <a:rPr lang="en-US" sz="2400" dirty="0" smtClean="0"/>
              <a:t>Advertising</a:t>
            </a:r>
            <a:endParaRPr lang="en-US" sz="2400" dirty="0"/>
          </a:p>
        </p:txBody>
      </p:sp>
      <p:pic>
        <p:nvPicPr>
          <p:cNvPr id="10" name="Picture 9" descr="beijing-sky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517"/>
            <a:ext cx="9144000" cy="19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6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328</TotalTime>
  <Words>316</Words>
  <Application>Microsoft Macintosh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Origin</vt:lpstr>
      <vt:lpstr>Eighth International Workshop on Parallel Programming Models and Systems Software for High-End Computing (P2S2)  Sep. 1st, 2015, Beijing, China</vt:lpstr>
      <vt:lpstr>Venue: Beijing, China (with ICPP 2015)</vt:lpstr>
      <vt:lpstr>Organizing Committee</vt:lpstr>
      <vt:lpstr>Review Process</vt:lpstr>
      <vt:lpstr>P2S2 2015 Journal Special Issue (with Journal of Supercomputing: JoS)</vt:lpstr>
      <vt:lpstr>Get involved!</vt:lpstr>
    </vt:vector>
  </TitlesOfParts>
  <Company>Texas Tech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Reviews</dc:title>
  <dc:creator>Yong Chen</dc:creator>
  <cp:lastModifiedBy>Pavan Balaji</cp:lastModifiedBy>
  <cp:revision>204</cp:revision>
  <dcterms:created xsi:type="dcterms:W3CDTF">2012-09-03T17:22:01Z</dcterms:created>
  <dcterms:modified xsi:type="dcterms:W3CDTF">2014-09-12T22:24:51Z</dcterms:modified>
</cp:coreProperties>
</file>