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1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709" r:id="rId4"/>
    <p:sldMasterId id="2147483722" r:id="rId5"/>
    <p:sldMasterId id="2147483756" r:id="rId6"/>
    <p:sldMasterId id="2147483790" r:id="rId7"/>
    <p:sldMasterId id="2147483825" r:id="rId8"/>
    <p:sldMasterId id="2147483861" r:id="rId9"/>
    <p:sldMasterId id="2147483894" r:id="rId10"/>
    <p:sldMasterId id="2147483927" r:id="rId11"/>
    <p:sldMasterId id="2147483963" r:id="rId12"/>
    <p:sldMasterId id="2147483997" r:id="rId13"/>
    <p:sldMasterId id="2147484027" r:id="rId14"/>
  </p:sldMasterIdLst>
  <p:notesMasterIdLst>
    <p:notesMasterId r:id="rId41"/>
  </p:notesMasterIdLst>
  <p:sldIdLst>
    <p:sldId id="2147374612" r:id="rId15"/>
    <p:sldId id="2147374552" r:id="rId16"/>
    <p:sldId id="2147374523" r:id="rId17"/>
    <p:sldId id="2147374564" r:id="rId18"/>
    <p:sldId id="266" r:id="rId19"/>
    <p:sldId id="2147374565" r:id="rId20"/>
    <p:sldId id="2147374505" r:id="rId21"/>
    <p:sldId id="2147374553" r:id="rId22"/>
    <p:sldId id="2147374535" r:id="rId23"/>
    <p:sldId id="2147374520" r:id="rId24"/>
    <p:sldId id="2147374536" r:id="rId25"/>
    <p:sldId id="2147374561" r:id="rId26"/>
    <p:sldId id="366" r:id="rId27"/>
    <p:sldId id="2147376201" r:id="rId28"/>
    <p:sldId id="2147376202" r:id="rId29"/>
    <p:sldId id="2147376204" r:id="rId30"/>
    <p:sldId id="2147375329" r:id="rId31"/>
    <p:sldId id="256" r:id="rId32"/>
    <p:sldId id="2147375344" r:id="rId33"/>
    <p:sldId id="2147376210" r:id="rId34"/>
    <p:sldId id="2147375338" r:id="rId35"/>
    <p:sldId id="2147375311" r:id="rId36"/>
    <p:sldId id="2147375363" r:id="rId37"/>
    <p:sldId id="2147375364" r:id="rId38"/>
    <p:sldId id="2147375300" r:id="rId39"/>
    <p:sldId id="214737444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0" Type="http://schemas.openxmlformats.org/officeDocument/2006/relationships/slide" Target="slides/slide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0B1F1-B8B4-EF4F-8D39-D89A5486EFC4}"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D399F-EE20-0443-96F2-F570822710D7}" type="slidenum">
              <a:rPr lang="en-US" smtClean="0"/>
              <a:t>‹#›</a:t>
            </a:fld>
            <a:endParaRPr lang="en-US"/>
          </a:p>
        </p:txBody>
      </p:sp>
    </p:spTree>
    <p:extLst>
      <p:ext uri="{BB962C8B-B14F-4D97-AF65-F5344CB8AC3E}">
        <p14:creationId xmlns:p14="http://schemas.microsoft.com/office/powerpoint/2010/main" val="4140689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PlaceHolder 1"/>
          <p:cNvSpPr>
            <a:spLocks noGrp="1" noRot="1" noChangeAspect="1"/>
          </p:cNvSpPr>
          <p:nvPr>
            <p:ph type="sldImg"/>
          </p:nvPr>
        </p:nvSpPr>
        <p:spPr>
          <a:xfrm>
            <a:off x="1822450" y="228600"/>
            <a:ext cx="3213100" cy="1808163"/>
          </a:xfrm>
          <a:prstGeom prst="rect">
            <a:avLst/>
          </a:prstGeom>
        </p:spPr>
      </p:sp>
      <p:sp>
        <p:nvSpPr>
          <p:cNvPr id="1450" name="PlaceHolder 2"/>
          <p:cNvSpPr>
            <a:spLocks noGrp="1"/>
          </p:cNvSpPr>
          <p:nvPr>
            <p:ph type="body"/>
          </p:nvPr>
        </p:nvSpPr>
        <p:spPr>
          <a:xfrm>
            <a:off x="219600" y="2247840"/>
            <a:ext cx="6418800" cy="6159240"/>
          </a:xfrm>
          <a:prstGeom prst="rect">
            <a:avLst/>
          </a:prstGeom>
        </p:spPr>
        <p:txBody>
          <a:bodyPr lIns="0" tIns="0" rIns="0" bIns="0">
            <a:noAutofit/>
          </a:bodyPr>
          <a:lstStyle/>
          <a:p>
            <a:endParaRPr lang="en-US" sz="2000" b="0" strike="noStrike" spc="-1">
              <a:latin typeface="Arial"/>
            </a:endParaRPr>
          </a:p>
        </p:txBody>
      </p:sp>
      <p:sp>
        <p:nvSpPr>
          <p:cNvPr id="1451" name="TextShape 3"/>
          <p:cNvSpPr txBox="1"/>
          <p:nvPr/>
        </p:nvSpPr>
        <p:spPr>
          <a:xfrm>
            <a:off x="219600" y="8705160"/>
            <a:ext cx="338040" cy="228240"/>
          </a:xfrm>
          <a:prstGeom prst="rect">
            <a:avLst/>
          </a:prstGeom>
          <a:noFill/>
          <a:ln>
            <a:noFill/>
          </a:ln>
        </p:spPr>
        <p:txBody>
          <a:bodyPr lIns="0" tIns="0" rIns="0" bIns="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C5493-41F8-44A1-BA59-752BDA372A61}" type="slidenum">
              <a:rPr kumimoji="0" lang="en-US"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1" normalizeH="0" baseline="0" noProof="0">
              <a:ln>
                <a:noFill/>
              </a:ln>
              <a:solidFill>
                <a:prstClr val="black"/>
              </a:solidFill>
              <a:effectLst/>
              <a:uLnTx/>
              <a:uFillTx/>
              <a:latin typeface="Times New Roman"/>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D83813-99C2-5541-B2B6-F1AC890C3410}" type="datetime8">
              <a:rPr kumimoji="0" lang="en-US" sz="1200" b="0" i="0" u="none" strike="noStrike" kern="1200" cap="none" spc="0" normalizeH="0" baseline="0" noProof="0">
                <a:ln>
                  <a:noFill/>
                </a:ln>
                <a:solidFill>
                  <a:srgbClr val="000000"/>
                </a:solidFill>
                <a:effectLst/>
                <a:uLnTx/>
                <a:uFillTx/>
                <a:latin typeface="Arial" charset="0"/>
                <a:ea typeface="+mn-ea"/>
                <a:cs typeface="+mn-cs"/>
                <a:sym typeface="Arial"/>
              </a:rPr>
              <a:pPr marL="0" marR="0" lvl="0" indent="0" algn="r" defTabSz="914400" rtl="0" eaLnBrk="1" fontAlgn="base" latinLnBrk="0" hangingPunct="1">
                <a:lnSpc>
                  <a:spcPct val="100000"/>
                </a:lnSpc>
                <a:spcBef>
                  <a:spcPct val="0"/>
                </a:spcBef>
                <a:spcAft>
                  <a:spcPct val="0"/>
                </a:spcAft>
                <a:buClrTx/>
                <a:buSzTx/>
                <a:buFontTx/>
                <a:buNone/>
                <a:tabLst/>
                <a:defRPr/>
              </a:pPr>
              <a:t>6/2/22 9:16 PM</a:t>
            </a:fld>
            <a:endParaRPr kumimoji="0" lang="en-US" sz="12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sym typeface="Arial"/>
              </a:rPr>
              <a:t>IBM confidential</a:t>
            </a:r>
          </a:p>
        </p:txBody>
      </p:sp>
      <p:sp>
        <p:nvSpPr>
          <p:cNvPr id="6" name="Slide Number Placeholder 5"/>
          <p:cNvSpPr>
            <a:spLocks noGrp="1"/>
          </p:cNvSpPr>
          <p:nvPr>
            <p:ph type="sldNum" sz="quarter" idx="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5C4898A-41A8-49D6-8E48-9D853EBFDD6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sym typeface="Arial"/>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Tree>
    <p:extLst>
      <p:ext uri="{BB962C8B-B14F-4D97-AF65-F5344CB8AC3E}">
        <p14:creationId xmlns:p14="http://schemas.microsoft.com/office/powerpoint/2010/main" val="136779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Merge trend and driving forces.</a:t>
            </a:r>
          </a:p>
          <a:p>
            <a:pPr marL="0" indent="0">
              <a:buFont typeface="Arial" panose="020B0604020202020204" pitchFamily="34" charset="0"/>
              <a:buNone/>
            </a:pPr>
            <a:r>
              <a:rPr lang="en-US" b="0"/>
              <a:t>Color coded driving forces to corresponding figures on the right.</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D83813-99C2-5541-B2B6-F1AC890C3410}" type="datetime8">
              <a:rPr kumimoji="0" lang="en-US" sz="1200" b="0" i="0" u="none" strike="noStrike" kern="1200" cap="none" spc="0" normalizeH="0" baseline="0" noProof="0">
                <a:ln>
                  <a:noFill/>
                </a:ln>
                <a:solidFill>
                  <a:srgbClr val="000000"/>
                </a:solidFill>
                <a:effectLst/>
                <a:uLnTx/>
                <a:uFillTx/>
                <a:latin typeface="Arial" charset="0"/>
                <a:ea typeface="+mn-ea"/>
                <a:cs typeface="+mn-cs"/>
                <a:sym typeface="Arial"/>
              </a:rPr>
              <a:pPr marL="0" marR="0" lvl="0" indent="0" algn="r" defTabSz="914400" rtl="0" eaLnBrk="1" fontAlgn="base" latinLnBrk="0" hangingPunct="1">
                <a:lnSpc>
                  <a:spcPct val="100000"/>
                </a:lnSpc>
                <a:spcBef>
                  <a:spcPct val="0"/>
                </a:spcBef>
                <a:spcAft>
                  <a:spcPct val="0"/>
                </a:spcAft>
                <a:buClrTx/>
                <a:buSzTx/>
                <a:buFontTx/>
                <a:buNone/>
                <a:tabLst/>
                <a:defRPr/>
              </a:pPr>
              <a:t>6/2/22 9:16 PM</a:t>
            </a:fld>
            <a:endParaRPr kumimoji="0" lang="en-US" sz="12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sym typeface="Arial"/>
              </a:rPr>
              <a:t>IBM confidential</a:t>
            </a:r>
          </a:p>
        </p:txBody>
      </p:sp>
      <p:sp>
        <p:nvSpPr>
          <p:cNvPr id="6" name="Slide Number Placeholder 5"/>
          <p:cNvSpPr>
            <a:spLocks noGrp="1"/>
          </p:cNvSpPr>
          <p:nvPr>
            <p:ph type="sldNum" sz="quarter" idx="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5C4898A-41A8-49D6-8E48-9D853EBFDD6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sym typeface="Arial"/>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Tree>
    <p:extLst>
      <p:ext uri="{BB962C8B-B14F-4D97-AF65-F5344CB8AC3E}">
        <p14:creationId xmlns:p14="http://schemas.microsoft.com/office/powerpoint/2010/main" val="408213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Merge trend and driving forces.</a:t>
            </a:r>
          </a:p>
          <a:p>
            <a:pPr marL="0" indent="0">
              <a:buFont typeface="Arial" panose="020B0604020202020204" pitchFamily="34" charset="0"/>
              <a:buNone/>
            </a:pPr>
            <a:r>
              <a:rPr lang="en-US" b="0"/>
              <a:t>Color coded driving forces to corresponding figures on the right.</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D83813-99C2-5541-B2B6-F1AC890C3410}" type="datetime8">
              <a:rPr kumimoji="0" lang="en-US" sz="1200" b="0" i="0" u="none" strike="noStrike" kern="1200" cap="none" spc="0" normalizeH="0" baseline="0" noProof="0">
                <a:ln>
                  <a:noFill/>
                </a:ln>
                <a:solidFill>
                  <a:srgbClr val="000000"/>
                </a:solidFill>
                <a:effectLst/>
                <a:uLnTx/>
                <a:uFillTx/>
                <a:latin typeface="Arial" charset="0"/>
                <a:ea typeface="+mn-ea"/>
                <a:cs typeface="+mn-cs"/>
                <a:sym typeface="Arial"/>
              </a:rPr>
              <a:pPr marL="0" marR="0" lvl="0" indent="0" algn="r" defTabSz="914400" rtl="0" eaLnBrk="1" fontAlgn="base" latinLnBrk="0" hangingPunct="1">
                <a:lnSpc>
                  <a:spcPct val="100000"/>
                </a:lnSpc>
                <a:spcBef>
                  <a:spcPct val="0"/>
                </a:spcBef>
                <a:spcAft>
                  <a:spcPct val="0"/>
                </a:spcAft>
                <a:buClrTx/>
                <a:buSzTx/>
                <a:buFontTx/>
                <a:buNone/>
                <a:tabLst/>
                <a:defRPr/>
              </a:pPr>
              <a:t>6/2/22 9:16 PM</a:t>
            </a:fld>
            <a:endParaRPr kumimoji="0" lang="en-US" sz="12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sym typeface="Arial"/>
              </a:rPr>
              <a:t>IBM confidential</a:t>
            </a:r>
          </a:p>
        </p:txBody>
      </p:sp>
      <p:sp>
        <p:nvSpPr>
          <p:cNvPr id="6" name="Slide Number Placeholder 5"/>
          <p:cNvSpPr>
            <a:spLocks noGrp="1"/>
          </p:cNvSpPr>
          <p:nvPr>
            <p:ph type="sldNum" sz="quarter" idx="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5C4898A-41A8-49D6-8E48-9D853EBFDD6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sym typeface="Arial"/>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Tree>
    <p:extLst>
      <p:ext uri="{BB962C8B-B14F-4D97-AF65-F5344CB8AC3E}">
        <p14:creationId xmlns:p14="http://schemas.microsoft.com/office/powerpoint/2010/main" val="751764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33172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504727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5G network slicing presents a tremendous business opportunity for telecom service providers to monetize their network by offering a wide range of edge applications with different QoS requirements such as high bandwidth, low latency and support for a large density of devices. However, managing network slices can be extremely complex, especially across multiple domains (Core, transport and RAN) spread across a wide area network. IBM Research is working on developing innovative capabilities around all aspects of slice management including planning, design, automation, orchestration, operations and assurance, leveraging AI-based network intelligence.</a:t>
            </a:r>
          </a:p>
          <a:p>
            <a:endParaRPr lang="en-US" dirty="0"/>
          </a:p>
          <a:p>
            <a:r>
              <a:rPr lang="en-US" dirty="0"/>
              <a:t>IBM’s </a:t>
            </a:r>
            <a:r>
              <a:rPr lang="en-US" dirty="0" err="1"/>
              <a:t>CloudPak</a:t>
            </a:r>
            <a:r>
              <a:rPr lang="en-US" dirty="0"/>
              <a:t> for Network Automation (CP4NA) is developing capabilities to support NSMF (Network Slice Management Function) and NSSMF (Network Slice Subnet Management Function) slice management capabilities as per 3GPP specifications with contributions from IBM Research. The Data and Analytics Functions, NWDAF, Transport DAF and RAN DAF, as per 3GPP, act as a single mode of consumption of all data and analytics pertaining to slices for their respective domains. This ensures that regardless of having infrastructure and network functions from multiple vendors, data insights and analytics derived from metrics, alarms, logs, traces and topology can be consumed in a uniform manner by orchestration and management components (NSMF, NSSMF), client apps (including RAN </a:t>
            </a:r>
            <a:r>
              <a:rPr lang="en-US" dirty="0" err="1"/>
              <a:t>xApps</a:t>
            </a:r>
            <a:r>
              <a:rPr lang="en-US" dirty="0"/>
              <a:t> and </a:t>
            </a:r>
            <a:r>
              <a:rPr lang="en-US" dirty="0" err="1"/>
              <a:t>rApps</a:t>
            </a:r>
            <a:r>
              <a:rPr lang="en-US" dirty="0"/>
              <a:t>) and optionally even exposed directly to clients and monetized! Leveraging AI-based analytics to manage network slices can significantly improve operational efficiency and reduce cost</a:t>
            </a:r>
            <a:r>
              <a:rPr lang="en-US"/>
              <a:t>. As </a:t>
            </a:r>
            <a:r>
              <a:rPr lang="en-US" dirty="0"/>
              <a:t>a vendor-neutral Hybrid Cloud and AI software provider, IBM is ideally suited to provide 5G slice management and analytics capabilities for telecommunications providers.</a:t>
            </a:r>
          </a:p>
          <a:p>
            <a:endParaRPr lang="en-US" dirty="0"/>
          </a:p>
          <a:p>
            <a:endParaRPr lang="en-US" dirty="0"/>
          </a:p>
        </p:txBody>
      </p:sp>
    </p:spTree>
    <p:extLst>
      <p:ext uri="{BB962C8B-B14F-4D97-AF65-F5344CB8AC3E}">
        <p14:creationId xmlns:p14="http://schemas.microsoft.com/office/powerpoint/2010/main" val="2757009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640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area of active research. IBM has developed model fingerprinting techniques (ICPR'21 paper) to detect inaccurate model inferences. The key idea is to summarize a model's response to training data at multiple layers of abstraction. These summaries are called model fingerprints. Then, during inference time, the model's response to a given input is examined and contrasted with the fingerprints. The further away the inference response is from the fingerprints, increased likelihood it is an erroneous inference</a:t>
            </a:r>
          </a:p>
        </p:txBody>
      </p:sp>
    </p:spTree>
    <p:extLst>
      <p:ext uri="{BB962C8B-B14F-4D97-AF65-F5344CB8AC3E}">
        <p14:creationId xmlns:p14="http://schemas.microsoft.com/office/powerpoint/2010/main" val="98702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7076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457070" rtl="0" eaLnBrk="1" fontAlgn="auto" latinLnBrk="0" hangingPunct="0">
              <a:lnSpc>
                <a:spcPct val="100000"/>
              </a:lnSpc>
              <a:spcBef>
                <a:spcPts val="0"/>
              </a:spcBef>
              <a:spcAft>
                <a:spcPts val="0"/>
              </a:spcAft>
              <a:buClrTx/>
              <a:buSzTx/>
              <a:buFontTx/>
              <a:buNone/>
              <a:tabLst/>
              <a:defRPr/>
            </a:pPr>
            <a:fld id="{C6DC9DEC-CE95-9640-B180-C91255930353}" type="slidenum">
              <a:rPr kumimoji="0" lang="en-US" sz="1800" b="0" i="0" u="none" strike="noStrike" kern="0" cap="none" spc="0" normalizeH="0" baseline="0" noProof="0" smtClean="0">
                <a:ln>
                  <a:noFill/>
                </a:ln>
                <a:solidFill>
                  <a:srgbClr val="AEAEAE"/>
                </a:solidFill>
                <a:effectLst/>
                <a:uLnTx/>
                <a:uFillTx/>
                <a:latin typeface="Arial"/>
                <a:cs typeface="Arial"/>
                <a:sym typeface="Arial"/>
              </a:rPr>
              <a:pPr marL="0" marR="0" lvl="0" indent="0" algn="l" defTabSz="457070" rtl="0" eaLnBrk="1" fontAlgn="auto" latinLnBrk="0" hangingPunct="0">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rgbClr val="AEAEAE"/>
              </a:solidFill>
              <a:effectLst/>
              <a:uLnTx/>
              <a:uFillTx/>
              <a:latin typeface="Arial"/>
              <a:cs typeface="Arial"/>
              <a:sym typeface="Arial"/>
            </a:endParaRPr>
          </a:p>
        </p:txBody>
      </p:sp>
    </p:spTree>
    <p:extLst>
      <p:ext uri="{BB962C8B-B14F-4D97-AF65-F5344CB8AC3E}">
        <p14:creationId xmlns:p14="http://schemas.microsoft.com/office/powerpoint/2010/main" val="17200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Tree>
    <p:extLst>
      <p:ext uri="{BB962C8B-B14F-4D97-AF65-F5344CB8AC3E}">
        <p14:creationId xmlns:p14="http://schemas.microsoft.com/office/powerpoint/2010/main" val="405969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xfrm>
            <a:off x="1822450" y="228600"/>
            <a:ext cx="3213100" cy="1808163"/>
          </a:xfrm>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rPr dirty="0"/>
              <a:t>Let’s first set the context. Classical AI models are purpose built and siloed, which each performing a discrete task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Classical AI models – require a lot of human expertise, cost, and time</a:t>
            </a:r>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Tree>
    <p:extLst>
      <p:ext uri="{BB962C8B-B14F-4D97-AF65-F5344CB8AC3E}">
        <p14:creationId xmlns:p14="http://schemas.microsoft.com/office/powerpoint/2010/main" val="317686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But what’s different about foundation models is their ability to train on a really huge amount of available data. The trick is that this data is unlabeled - just pure text</a:t>
            </a:r>
          </a:p>
          <a:p>
            <a:endParaRPr lang="en-US" dirty="0"/>
          </a:p>
          <a:p>
            <a:r>
              <a:rPr lang="en-US" dirty="0"/>
              <a:t>Pause to land: about the labeled</a:t>
            </a:r>
          </a:p>
          <a:p>
            <a:endParaRPr lang="en-US" dirty="0"/>
          </a:p>
          <a:p>
            <a:r>
              <a:rPr lang="en-US" dirty="0"/>
              <a:t>Foundation model training: </a:t>
            </a:r>
          </a:p>
          <a:p>
            <a:r>
              <a:rPr lang="en-US" dirty="0"/>
              <a:t>a lot of unlabeled data + a little labeled data</a:t>
            </a:r>
          </a:p>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Tree>
    <p:extLst>
      <p:ext uri="{BB962C8B-B14F-4D97-AF65-F5344CB8AC3E}">
        <p14:creationId xmlns:p14="http://schemas.microsoft.com/office/powerpoint/2010/main" val="109846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How does a foundation model train on unlabeled data? It takes a sequence of text and plays predict the next word, by pretending to not know how the sequence ends.</a:t>
            </a:r>
          </a:p>
          <a:p>
            <a:endParaRPr lang="en-US" dirty="0"/>
          </a:p>
          <a:p>
            <a:r>
              <a:rPr lang="en-US" dirty="0"/>
              <a:t>This approach is known as self-supervision. </a:t>
            </a:r>
          </a:p>
          <a:p>
            <a:endParaRPr lang="en-US" dirty="0"/>
          </a:p>
          <a:p>
            <a:r>
              <a:rPr lang="en-US" dirty="0"/>
              <a:t>------------</a:t>
            </a:r>
          </a:p>
          <a:p>
            <a:endParaRPr lang="en-US"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The change is slight, but it’s there - the model has learned something by comparing its guesses to what was the right answer.</a:t>
            </a:r>
          </a:p>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Tree>
    <p:extLst>
      <p:ext uri="{BB962C8B-B14F-4D97-AF65-F5344CB8AC3E}">
        <p14:creationId xmlns:p14="http://schemas.microsoft.com/office/powerpoint/2010/main" val="282243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And then the model plays the game again. And again, and again, and again. 100 billion times, until it has learned a complex representation of associations based on the training data. </a:t>
            </a:r>
          </a:p>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Tree>
    <p:extLst>
      <p:ext uri="{BB962C8B-B14F-4D97-AF65-F5344CB8AC3E}">
        <p14:creationId xmlns:p14="http://schemas.microsoft.com/office/powerpoint/2010/main" val="229829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1" name="Shape 5921"/>
          <p:cNvSpPr>
            <a:spLocks noGrp="1" noRot="1" noChangeAspect="1"/>
          </p:cNvSpPr>
          <p:nvPr>
            <p:ph type="sldImg"/>
          </p:nvPr>
        </p:nvSpPr>
        <p:spPr>
          <a:xfrm>
            <a:off x="1822450" y="228600"/>
            <a:ext cx="3213100" cy="1808163"/>
          </a:xfrm>
          <a:prstGeom prst="rect">
            <a:avLst/>
          </a:prstGeom>
        </p:spPr>
        <p:txBody>
          <a:bodyPr/>
          <a:lstStyle/>
          <a:p>
            <a:endParaRPr/>
          </a:p>
        </p:txBody>
      </p:sp>
      <p:sp>
        <p:nvSpPr>
          <p:cNvPr id="5922" name="Shape 5922"/>
          <p:cNvSpPr>
            <a:spLocks noGrp="1"/>
          </p:cNvSpPr>
          <p:nvPr>
            <p:ph type="body" sz="quarter" idx="1"/>
          </p:nvPr>
        </p:nvSpPr>
        <p:spPr>
          <a:prstGeom prst="rect">
            <a:avLst/>
          </a:prstGeom>
        </p:spPr>
        <p:txBody>
          <a:bodyPr/>
          <a:lstStyle/>
          <a:p>
            <a:r>
              <a:rPr dirty="0"/>
              <a:t>At this point, it’s as if the model has learned English generally. How does it now learn to do a downstream task? Let’s take translation as an example.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 name="Shape 6072"/>
          <p:cNvSpPr>
            <a:spLocks noGrp="1" noRot="1" noChangeAspect="1"/>
          </p:cNvSpPr>
          <p:nvPr>
            <p:ph type="sldImg"/>
          </p:nvPr>
        </p:nvSpPr>
        <p:spPr>
          <a:xfrm>
            <a:off x="1822450" y="228600"/>
            <a:ext cx="3213100" cy="1808163"/>
          </a:xfrm>
          <a:prstGeom prst="rect">
            <a:avLst/>
          </a:prstGeom>
        </p:spPr>
        <p:txBody>
          <a:bodyPr/>
          <a:lstStyle/>
          <a:p>
            <a:endParaRPr/>
          </a:p>
        </p:txBody>
      </p:sp>
      <p:sp>
        <p:nvSpPr>
          <p:cNvPr id="6073" name="Shape 6073"/>
          <p:cNvSpPr>
            <a:spLocks noGrp="1"/>
          </p:cNvSpPr>
          <p:nvPr>
            <p:ph type="body" sz="quarter" idx="1"/>
          </p:nvPr>
        </p:nvSpPr>
        <p:spPr>
          <a:prstGeom prst="rect">
            <a:avLst/>
          </a:prstGeom>
        </p:spPr>
        <p:txBody>
          <a:bodyPr/>
          <a:lstStyle/>
          <a:p>
            <a:r>
              <a:rPr dirty="0"/>
              <a:t>And with different fine tuning, different tasks, all on the same model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ED32-70FB-E6EE-663D-37F83659D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99662-B01B-E6CD-B6AD-B6F59050F2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1EAC7-5A0A-E820-4AE2-0F4C4F05DE8D}"/>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5" name="Footer Placeholder 4">
            <a:extLst>
              <a:ext uri="{FF2B5EF4-FFF2-40B4-BE49-F238E27FC236}">
                <a16:creationId xmlns:a16="http://schemas.microsoft.com/office/drawing/2014/main" id="{58C8CD0D-BD42-BFA6-EE06-4295BA56C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94680-2A63-45F1-0CFC-B03438565C3F}"/>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183594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9B12-EBD3-A68B-7A99-D644E596B1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5F4D9-D348-AE15-C1F6-06C24995E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35794-87D1-0F4F-F38F-3E2514201562}"/>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5" name="Footer Placeholder 4">
            <a:extLst>
              <a:ext uri="{FF2B5EF4-FFF2-40B4-BE49-F238E27FC236}">
                <a16:creationId xmlns:a16="http://schemas.microsoft.com/office/drawing/2014/main" id="{A4BCDBDB-C912-2C8D-6B67-39C893004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855F8-F04B-26FF-EAE8-AEAFEFBCA60A}"/>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11765295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59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39802801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519949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prstGeom prst="rect">
            <a:avLst/>
          </a:prstGeom>
        </p:spPr>
        <p:txBody>
          <a:bodyPr/>
          <a:lstStyle/>
          <a:p>
            <a:r>
              <a:t>Slide Title</a:t>
            </a:r>
          </a:p>
        </p:txBody>
      </p:sp>
      <p:sp>
        <p:nvSpPr>
          <p:cNvPr id="33" name="Slide Number"/>
          <p:cNvSpPr txBox="1">
            <a:spLocks noGrp="1"/>
          </p:cNvSpPr>
          <p:nvPr>
            <p:ph type="sldNum" sz="quarter" idx="2"/>
          </p:nvPr>
        </p:nvSpPr>
        <p:spPr>
          <a:prstGeom prst="rect">
            <a:avLst/>
          </a:prstGeom>
        </p:spPr>
        <p:txBody>
          <a:bodyPr/>
          <a:lstStyle/>
          <a:p>
            <a:pPr defTabSz="914621">
              <a:defRPr/>
            </a:pPr>
            <a:fld id="{86CB4B4D-7CA3-9044-876B-883B54F8677D}" type="slidenum">
              <a:rPr lang="en-US" smtClean="0">
                <a:solidFill>
                  <a:srgbClr val="FFFFFF"/>
                </a:solidFill>
              </a:rPr>
              <a:pPr defTabSz="914621">
                <a:defRPr/>
              </a:pPr>
              <a:t>‹#›</a:t>
            </a:fld>
            <a:endParaRPr lang="en-US">
              <a:solidFill>
                <a:srgbClr val="FFFFFF"/>
              </a:solidFill>
            </a:endParaRPr>
          </a:p>
        </p:txBody>
      </p:sp>
    </p:spTree>
    <p:extLst>
      <p:ext uri="{BB962C8B-B14F-4D97-AF65-F5344CB8AC3E}">
        <p14:creationId xmlns:p14="http://schemas.microsoft.com/office/powerpoint/2010/main" val="11232411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0004069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486266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25774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709071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195773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0021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CCEBB9-FA2B-0519-6C29-94E1B729A0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A94FC-92A5-C863-3965-8FE658BEA2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5F0E3-7582-DA31-2CA2-71A88169CF8E}"/>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5" name="Footer Placeholder 4">
            <a:extLst>
              <a:ext uri="{FF2B5EF4-FFF2-40B4-BE49-F238E27FC236}">
                <a16:creationId xmlns:a16="http://schemas.microsoft.com/office/drawing/2014/main" id="{0871F554-4F90-C418-BB91-DBA4B3B7E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D1973-09AF-31EF-E9D0-B24247C9419A}"/>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33307207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20"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581465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5685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1"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00532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0729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9195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62323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59478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9"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9285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521099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3168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1749" y="6254498"/>
            <a:ext cx="695452" cy="281961"/>
          </a:xfrm>
          <a:prstGeom prst="rect">
            <a:avLst/>
          </a:prstGeom>
        </p:spPr>
      </p:pic>
    </p:spTree>
    <p:extLst>
      <p:ext uri="{BB962C8B-B14F-4D97-AF65-F5344CB8AC3E}">
        <p14:creationId xmlns:p14="http://schemas.microsoft.com/office/powerpoint/2010/main" val="25204970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96671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45455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6"/>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416219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6"/>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6"/>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33258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232674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2"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90" y="268819"/>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38210625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2020 / © 2020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86679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0993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309524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2775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5"/>
            <a:ext cx="5522976" cy="107289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9"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92745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427090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436492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485664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558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9"/>
            <a:ext cx="5498592" cy="1746503"/>
          </a:xfrm>
        </p:spPr>
        <p:txBody>
          <a:bodyPr/>
          <a:lstStyle>
            <a:lvl1pPr>
              <a:spcBef>
                <a:spcPts val="0"/>
              </a:spcBef>
              <a:defRPr sz="1333"/>
            </a:lvl1pPr>
            <a:lvl2pPr marL="0" indent="0">
              <a:spcBef>
                <a:spcPts val="0"/>
              </a:spcBef>
              <a:buNone/>
              <a:defRPr/>
            </a:lvl2pPr>
            <a:lvl3pPr marL="268807" indent="0">
              <a:buNone/>
              <a:defRPr/>
            </a:lvl3pPr>
            <a:lvl4pPr marL="579946" indent="0">
              <a:buNone/>
              <a:defRPr/>
            </a:lvl4pPr>
            <a:lvl5pPr marL="842402"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3" y="4274264"/>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180148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8" y="3087491"/>
            <a:ext cx="1722793" cy="683025"/>
          </a:xfrm>
          <a:prstGeom prst="rect">
            <a:avLst/>
          </a:prstGeom>
        </p:spPr>
      </p:pic>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261276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CDF1-9E80-4FE7-917E-01B7646BDA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1433A-2028-4BEE-85AE-7E08C06CC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AB046-5E13-45CA-9143-B012148C9789}"/>
              </a:ext>
            </a:extLst>
          </p:cNvPr>
          <p:cNvSpPr>
            <a:spLocks noGrp="1"/>
          </p:cNvSpPr>
          <p:nvPr>
            <p:ph type="dt" sz="half" idx="10"/>
          </p:nvPr>
        </p:nvSpPr>
        <p:spPr/>
        <p:txBody>
          <a:bodyPr/>
          <a:lstStyle/>
          <a:p>
            <a:fld id="{F277F548-88A3-49BF-98C5-4CFCF04FFE75}" type="datetimeFigureOut">
              <a:rPr lang="en-US" smtClean="0"/>
              <a:t>6/2/22</a:t>
            </a:fld>
            <a:endParaRPr lang="en-US"/>
          </a:p>
        </p:txBody>
      </p:sp>
      <p:sp>
        <p:nvSpPr>
          <p:cNvPr id="5" name="Footer Placeholder 4">
            <a:extLst>
              <a:ext uri="{FF2B5EF4-FFF2-40B4-BE49-F238E27FC236}">
                <a16:creationId xmlns:a16="http://schemas.microsoft.com/office/drawing/2014/main" id="{AB40CC25-AD16-40D5-9E01-D51027C91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2CDA4-9FCB-4A04-9D14-A010A9D247AA}"/>
              </a:ext>
            </a:extLst>
          </p:cNvPr>
          <p:cNvSpPr>
            <a:spLocks noGrp="1"/>
          </p:cNvSpPr>
          <p:nvPr>
            <p:ph type="sldNum" sz="quarter" idx="12"/>
          </p:nvPr>
        </p:nvSpPr>
        <p:spPr/>
        <p:txBody>
          <a:bodyPr/>
          <a:lstStyle/>
          <a:p>
            <a:fld id="{727412C5-8E8D-4A17-99C6-AB16FC4BAB89}" type="slidenum">
              <a:rPr lang="en-US" smtClean="0"/>
              <a:t>‹#›</a:t>
            </a:fld>
            <a:endParaRPr lang="en-US"/>
          </a:p>
        </p:txBody>
      </p:sp>
    </p:spTree>
    <p:extLst>
      <p:ext uri="{BB962C8B-B14F-4D97-AF65-F5344CB8AC3E}">
        <p14:creationId xmlns:p14="http://schemas.microsoft.com/office/powerpoint/2010/main" val="5636331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pic>
        <p:nvPicPr>
          <p:cNvPr id="7" name="Picture" descr="IBM 8-bar logo"/>
          <p:cNvPicPr>
            <a:picLocks noChangeAspect="1"/>
          </p:cNvPicPr>
          <p:nvPr userDrawn="1"/>
        </p:nvPicPr>
        <p:blipFill>
          <a:blip r:embed="rId2"/>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10001591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626227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5547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5"/>
            <a:ext cx="5522976" cy="107289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23083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42930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054817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2019 / © 2019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905913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252878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855986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198672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10493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608351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241722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2680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280417" y="268225"/>
            <a:ext cx="5522885" cy="572617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5"/>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2597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2019 / © 2019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496322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7997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72174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425247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57524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725732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901131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370029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7201595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29105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text (dark background)">
    <p:spTree>
      <p:nvGrpSpPr>
        <p:cNvPr id="1" name=""/>
        <p:cNvGrpSpPr/>
        <p:nvPr/>
      </p:nvGrpSpPr>
      <p:grpSpPr>
        <a:xfrm>
          <a:off x="0" y="0"/>
          <a:ext cx="0" cy="0"/>
          <a:chOff x="0" y="0"/>
          <a:chExt cx="0" cy="0"/>
        </a:xfrm>
      </p:grpSpPr>
      <p:sp>
        <p:nvSpPr>
          <p:cNvPr id="8" name="Rectangle 7"/>
          <p:cNvSpPr/>
          <p:nvPr userDrawn="1"/>
        </p:nvSpPr>
        <p:spPr>
          <a:xfrm>
            <a:off x="6096000" y="1296255"/>
            <a:ext cx="6096000" cy="5561744"/>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7" name="Rectangle 6">
            <a:extLst>
              <a:ext uri="{FF2B5EF4-FFF2-40B4-BE49-F238E27FC236}">
                <a16:creationId xmlns:a16="http://schemas.microsoft.com/office/drawing/2014/main" id="{C0E0325C-0E28-B74E-A5B8-6B3EF61FCD56}"/>
              </a:ext>
            </a:extLst>
          </p:cNvPr>
          <p:cNvSpPr/>
          <p:nvPr userDrawn="1"/>
        </p:nvSpPr>
        <p:spPr>
          <a:xfrm>
            <a:off x="-12192" y="2"/>
            <a:ext cx="12204192" cy="1296255"/>
          </a:xfrm>
          <a:prstGeom prst="rect">
            <a:avLst/>
          </a:prstGeom>
          <a:solidFill>
            <a:srgbClr val="031973"/>
          </a:solidFill>
        </p:spPr>
        <p:txBody>
          <a:bodyPr wrap="square" lIns="0" tIns="0" rIns="0" bIns="0" rtlCol="0" anchor="ctr">
            <a:noAutofit/>
          </a:bodyPr>
          <a:lstStyle/>
          <a:p>
            <a:pPr algn="ctr"/>
            <a:endParaRPr lang="en-US" sz="1600" dirty="0">
              <a:solidFill>
                <a:srgbClr val="FFFFFF"/>
              </a:solidFill>
              <a:latin typeface="Arial"/>
              <a:cs typeface="Arial"/>
            </a:endParaRPr>
          </a:p>
        </p:txBody>
      </p:sp>
      <p:sp>
        <p:nvSpPr>
          <p:cNvPr id="2" name="Title 1"/>
          <p:cNvSpPr>
            <a:spLocks noGrp="1"/>
          </p:cNvSpPr>
          <p:nvPr>
            <p:ph type="title"/>
          </p:nvPr>
        </p:nvSpPr>
        <p:spPr>
          <a:xfrm>
            <a:off x="280416" y="268226"/>
            <a:ext cx="4924964" cy="53592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548139"/>
            <a:ext cx="5498592" cy="466279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a:extLst>
              <a:ext uri="{FF2B5EF4-FFF2-40B4-BE49-F238E27FC236}">
                <a16:creationId xmlns:a16="http://schemas.microsoft.com/office/drawing/2014/main" id="{CAA34AC7-FABC-A04E-B9E1-33FE4E8C4F18}"/>
              </a:ext>
            </a:extLst>
          </p:cNvPr>
          <p:cNvSpPr>
            <a:spLocks noGrp="1"/>
          </p:cNvSpPr>
          <p:nvPr>
            <p:ph type="body" sz="quarter" idx="13"/>
          </p:nvPr>
        </p:nvSpPr>
        <p:spPr>
          <a:xfrm>
            <a:off x="292608" y="1548139"/>
            <a:ext cx="5498592" cy="4662792"/>
          </a:xfrm>
        </p:spPr>
        <p:txBody>
          <a:bodyPr/>
          <a:lstStyle>
            <a:lvl1pPr>
              <a:buClr>
                <a:schemeClr val="bg1"/>
              </a:buClr>
              <a:defRPr>
                <a:solidFill>
                  <a:schemeClr val="tx1"/>
                </a:solidFill>
              </a:defRPr>
            </a:lvl1pPr>
            <a:lvl2pPr>
              <a:buClr>
                <a:schemeClr val="bg1"/>
              </a:buClr>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60511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105234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18851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324751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19289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105926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361822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892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094862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391599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prstGeom prst="rect">
            <a:avLst/>
          </a:prstGeom>
        </p:spPr>
        <p:txBody>
          <a:bodyPr/>
          <a:lstStyle/>
          <a:p>
            <a:r>
              <a:t>Slide Title</a:t>
            </a:r>
          </a:p>
        </p:txBody>
      </p:sp>
      <p:sp>
        <p:nvSpPr>
          <p:cNvPr id="33" name="Slide Number"/>
          <p:cNvSpPr txBox="1">
            <a:spLocks noGrp="1"/>
          </p:cNvSpPr>
          <p:nvPr>
            <p:ph type="sldNum" sz="quarter" idx="2"/>
          </p:nvPr>
        </p:nvSpPr>
        <p:spPr>
          <a:prstGeom prst="rect">
            <a:avLst/>
          </a:prstGeom>
        </p:spPr>
        <p:txBody>
          <a:bodyPr/>
          <a:lstStyle/>
          <a:p>
            <a:pPr defTabSz="914621">
              <a:defRPr/>
            </a:pPr>
            <a:fld id="{86CB4B4D-7CA3-9044-876B-883B54F8677D}" type="slidenum">
              <a:rPr lang="en-US" smtClean="0">
                <a:solidFill>
                  <a:srgbClr val="FFFFFF"/>
                </a:solidFill>
              </a:rPr>
              <a:pPr defTabSz="914621">
                <a:defRPr/>
              </a:pPr>
              <a:t>‹#›</a:t>
            </a:fld>
            <a:endParaRPr lang="en-US">
              <a:solidFill>
                <a:srgbClr val="FFFFFF"/>
              </a:solidFill>
            </a:endParaRPr>
          </a:p>
        </p:txBody>
      </p:sp>
    </p:spTree>
    <p:extLst>
      <p:ext uri="{BB962C8B-B14F-4D97-AF65-F5344CB8AC3E}">
        <p14:creationId xmlns:p14="http://schemas.microsoft.com/office/powerpoint/2010/main" val="415808592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4"/>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5"/>
            <a:ext cx="5522976" cy="107289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55001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3466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p:cNvSpPr>
            <a:spLocks noGrp="1"/>
          </p:cNvSpPr>
          <p:nvPr>
            <p:ph type="body" sz="quarter" idx="12"/>
          </p:nvPr>
        </p:nvSpPr>
        <p:spPr>
          <a:xfrm>
            <a:off x="4368800" y="1658112"/>
            <a:ext cx="3466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GTO 2022 | IBM Confidential | © IBM Corporation 2021</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a:extLst>
              <a:ext uri="{FF2B5EF4-FFF2-40B4-BE49-F238E27FC236}">
                <a16:creationId xmlns:a16="http://schemas.microsoft.com/office/drawing/2014/main" id="{D5661CFF-2B39-864D-952D-C22712C9E665}"/>
              </a:ext>
            </a:extLst>
          </p:cNvPr>
          <p:cNvSpPr>
            <a:spLocks noGrp="1"/>
          </p:cNvSpPr>
          <p:nvPr>
            <p:ph type="body" sz="quarter" idx="14"/>
          </p:nvPr>
        </p:nvSpPr>
        <p:spPr>
          <a:xfrm>
            <a:off x="8444993" y="1658112"/>
            <a:ext cx="3442119"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12941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en-US" dirty="0">
                <a:solidFill>
                  <a:srgbClr val="FFFFFF"/>
                </a:solidFill>
              </a:rPr>
              <a:t>IBM Confidential</a:t>
            </a:r>
          </a:p>
        </p:txBody>
      </p:sp>
      <p:sp>
        <p:nvSpPr>
          <p:cNvPr id="4" name="Title 3"/>
          <p:cNvSpPr>
            <a:spLocks noGrp="1"/>
          </p:cNvSpPr>
          <p:nvPr>
            <p:ph type="title"/>
          </p:nvPr>
        </p:nvSpPr>
        <p:spPr>
          <a:xfrm>
            <a:off x="304814" y="271709"/>
            <a:ext cx="5486401" cy="5972459"/>
          </a:xfrm>
        </p:spPr>
        <p:txBody>
          <a:bodyPr/>
          <a:lstStyle>
            <a:lvl1pPr>
              <a:lnSpc>
                <a:spcPct val="90000"/>
              </a:lnSpc>
              <a:defRPr sz="3200" b="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5277460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FFFFFF"/>
                </a:solidFill>
              </a:rPr>
              <a:t>Group Name / DOC ID / Month XX, 2017 / © 2017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449517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FFFFFF"/>
                </a:solidFill>
              </a:rPr>
              <a:t>Group Name / DOC ID / Month XX, 2017 / © 2018 IBM Corporation</a:t>
            </a:r>
            <a:endParaRPr lang="en-US" dirty="0">
              <a:solidFill>
                <a:srgbClr val="FFFFFF"/>
              </a:solidFill>
            </a:endParaRPr>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1983" algn="dec"/>
              </a:tabLst>
              <a:defRPr/>
            </a:lvl1pPr>
            <a:lvl2pPr marL="230653" indent="-230653">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411" rtl="0" eaLnBrk="1" fontAlgn="auto" latinLnBrk="0" hangingPunct="1">
              <a:lnSpc>
                <a:spcPct val="100000"/>
              </a:lnSpc>
              <a:spcBef>
                <a:spcPts val="0"/>
              </a:spcBef>
              <a:spcAft>
                <a:spcPts val="0"/>
              </a:spcAft>
              <a:buClrTx/>
              <a:buSzTx/>
              <a:buFont typeface="Arial"/>
              <a:buNone/>
              <a:tabLst>
                <a:tab pos="5362873" algn="r"/>
              </a:tabLst>
              <a:defRPr/>
            </a:pPr>
            <a:r>
              <a:rPr lang="en-US"/>
              <a:t>Click to edit Master text styles</a:t>
            </a:r>
          </a:p>
          <a:p>
            <a:pPr marL="0" marR="0" lvl="1" indent="0" algn="l" defTabSz="609411" rtl="0" eaLnBrk="1" fontAlgn="auto" latinLnBrk="0" hangingPunct="1">
              <a:lnSpc>
                <a:spcPct val="100000"/>
              </a:lnSpc>
              <a:spcBef>
                <a:spcPts val="0"/>
              </a:spcBef>
              <a:spcAft>
                <a:spcPts val="0"/>
              </a:spcAft>
              <a:buClrTx/>
              <a:buSzTx/>
              <a:buFont typeface="Arial"/>
              <a:buNone/>
              <a:tabLst>
                <a:tab pos="5362873" algn="r"/>
              </a:tabLst>
              <a:defRPr/>
            </a:pPr>
            <a:r>
              <a:rPr lang="en-US"/>
              <a:t>Second level</a:t>
            </a:r>
          </a:p>
          <a:p>
            <a:pPr marL="0" marR="0" lvl="2" indent="0" algn="l" defTabSz="609411" rtl="0" eaLnBrk="1" fontAlgn="auto" latinLnBrk="0" hangingPunct="1">
              <a:lnSpc>
                <a:spcPct val="100000"/>
              </a:lnSpc>
              <a:spcBef>
                <a:spcPts val="0"/>
              </a:spcBef>
              <a:spcAft>
                <a:spcPts val="0"/>
              </a:spcAft>
              <a:buClrTx/>
              <a:buSzTx/>
              <a:buFont typeface="Arial"/>
              <a:buNone/>
              <a:tabLst>
                <a:tab pos="5362873" algn="r"/>
              </a:tabLst>
              <a:defRPr/>
            </a:pPr>
            <a:r>
              <a:rPr lang="en-US"/>
              <a:t>Third level</a:t>
            </a:r>
          </a:p>
          <a:p>
            <a:pPr marL="0" marR="0" lvl="3" indent="0" algn="l" defTabSz="609411" rtl="0" eaLnBrk="1" fontAlgn="auto" latinLnBrk="0" hangingPunct="1">
              <a:lnSpc>
                <a:spcPct val="100000"/>
              </a:lnSpc>
              <a:spcBef>
                <a:spcPts val="0"/>
              </a:spcBef>
              <a:spcAft>
                <a:spcPts val="0"/>
              </a:spcAft>
              <a:buClrTx/>
              <a:buSzTx/>
              <a:buFont typeface="Arial"/>
              <a:buNone/>
              <a:tabLst>
                <a:tab pos="5362873" algn="r"/>
              </a:tabLst>
              <a:defRPr/>
            </a:pPr>
            <a:r>
              <a:rPr lang="en-US"/>
              <a:t>Fourth level</a:t>
            </a:r>
          </a:p>
          <a:p>
            <a:pPr marL="0" marR="0" lvl="4" indent="0" algn="l" defTabSz="609411" rtl="0" eaLnBrk="1" fontAlgn="auto" latinLnBrk="0" hangingPunct="1">
              <a:lnSpc>
                <a:spcPct val="100000"/>
              </a:lnSpc>
              <a:spcBef>
                <a:spcPts val="0"/>
              </a:spcBef>
              <a:spcAft>
                <a:spcPts val="0"/>
              </a:spcAft>
              <a:buClrTx/>
              <a:buSzTx/>
              <a:buFont typeface="Arial"/>
              <a:buNone/>
              <a:tabLst>
                <a:tab pos="5362873"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1983"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411" rtl="0" eaLnBrk="1" fontAlgn="auto" latinLnBrk="0" hangingPunct="1">
              <a:lnSpc>
                <a:spcPct val="100000"/>
              </a:lnSpc>
              <a:spcBef>
                <a:spcPts val="1467"/>
              </a:spcBef>
              <a:spcAft>
                <a:spcPts val="0"/>
              </a:spcAft>
              <a:buClrTx/>
              <a:buSzTx/>
              <a:buFont typeface="Arial"/>
              <a:buNone/>
              <a:tabLst>
                <a:tab pos="5362873" algn="r"/>
              </a:tabLst>
              <a:defRPr/>
            </a:pPr>
            <a:r>
              <a:rPr lang="en-US"/>
              <a:t>Click to edit Master text styles</a:t>
            </a:r>
          </a:p>
          <a:p>
            <a:pPr marL="0" marR="0" lvl="1" indent="0" algn="l" defTabSz="609411" rtl="0" eaLnBrk="1" fontAlgn="auto" latinLnBrk="0" hangingPunct="1">
              <a:lnSpc>
                <a:spcPct val="100000"/>
              </a:lnSpc>
              <a:spcBef>
                <a:spcPts val="1467"/>
              </a:spcBef>
              <a:spcAft>
                <a:spcPts val="0"/>
              </a:spcAft>
              <a:buClrTx/>
              <a:buSzTx/>
              <a:buFont typeface="Arial"/>
              <a:buNone/>
              <a:tabLst>
                <a:tab pos="5362873" algn="r"/>
              </a:tabLst>
              <a:defRPr/>
            </a:pPr>
            <a:r>
              <a:rPr lang="en-US"/>
              <a:t>Second level</a:t>
            </a:r>
          </a:p>
          <a:p>
            <a:pPr marL="0" marR="0" lvl="2" indent="0" algn="l" defTabSz="609411" rtl="0" eaLnBrk="1" fontAlgn="auto" latinLnBrk="0" hangingPunct="1">
              <a:lnSpc>
                <a:spcPct val="100000"/>
              </a:lnSpc>
              <a:spcBef>
                <a:spcPts val="1467"/>
              </a:spcBef>
              <a:spcAft>
                <a:spcPts val="0"/>
              </a:spcAft>
              <a:buClrTx/>
              <a:buSzTx/>
              <a:buFont typeface="Arial"/>
              <a:buNone/>
              <a:tabLst>
                <a:tab pos="5362873" algn="r"/>
              </a:tabLst>
              <a:defRPr/>
            </a:pPr>
            <a:r>
              <a:rPr lang="en-US"/>
              <a:t>Third level</a:t>
            </a:r>
          </a:p>
          <a:p>
            <a:pPr marL="0" marR="0" lvl="3" indent="0" algn="l" defTabSz="609411" rtl="0" eaLnBrk="1" fontAlgn="auto" latinLnBrk="0" hangingPunct="1">
              <a:lnSpc>
                <a:spcPct val="100000"/>
              </a:lnSpc>
              <a:spcBef>
                <a:spcPts val="1467"/>
              </a:spcBef>
              <a:spcAft>
                <a:spcPts val="0"/>
              </a:spcAft>
              <a:buClrTx/>
              <a:buSzTx/>
              <a:buFont typeface="Arial"/>
              <a:buNone/>
              <a:tabLst>
                <a:tab pos="5362873" algn="r"/>
              </a:tabLst>
              <a:defRPr/>
            </a:pPr>
            <a:r>
              <a:rPr lang="en-US"/>
              <a:t>Fourth level</a:t>
            </a:r>
          </a:p>
          <a:p>
            <a:pPr marL="0" marR="0" lvl="4" indent="0" algn="l" defTabSz="609411" rtl="0" eaLnBrk="1" fontAlgn="auto" latinLnBrk="0" hangingPunct="1">
              <a:lnSpc>
                <a:spcPct val="100000"/>
              </a:lnSpc>
              <a:spcBef>
                <a:spcPts val="1467"/>
              </a:spcBef>
              <a:spcAft>
                <a:spcPts val="0"/>
              </a:spcAft>
              <a:buClrTx/>
              <a:buSzTx/>
              <a:buFont typeface="Arial"/>
              <a:buNone/>
              <a:tabLst>
                <a:tab pos="5362873" algn="r"/>
              </a:tabLst>
              <a:defRPr/>
            </a:pPr>
            <a:r>
              <a:rPr lang="en-US"/>
              <a:t>Fifth level</a:t>
            </a:r>
            <a:endParaRPr lang="en-US" dirty="0"/>
          </a:p>
        </p:txBody>
      </p:sp>
    </p:spTree>
    <p:extLst>
      <p:ext uri="{BB962C8B-B14F-4D97-AF65-F5344CB8AC3E}">
        <p14:creationId xmlns:p14="http://schemas.microsoft.com/office/powerpoint/2010/main" val="34579103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31"/>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Group Name / DOC ID / Month XX, 2017 / © 2017 IBM Corporation</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5969879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31"/>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Group Name / DOC ID / Month XX, 2017 / © 2017 IBM Corporation</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9848449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83"/>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38616058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7"/>
            <a:ext cx="6916616" cy="6027740"/>
          </a:xfrm>
        </p:spPr>
        <p:txBody>
          <a:bodyPr/>
          <a:lstStyle>
            <a:lvl1pPr marL="156585" indent="-15658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11970622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33"/>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40040056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8" name="Text Placeholder 7"/>
          <p:cNvSpPr>
            <a:spLocks noGrp="1"/>
          </p:cNvSpPr>
          <p:nvPr>
            <p:ph type="body" sz="quarter" idx="12"/>
          </p:nvPr>
        </p:nvSpPr>
        <p:spPr>
          <a:xfrm>
            <a:off x="304800" y="1499624"/>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24"/>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40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6095999"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4"/>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5"/>
            <a:ext cx="5522976" cy="107289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17811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7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5130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FFFFFF"/>
                </a:solidFill>
              </a:rPr>
              <a:t>Group Name / DOC ID / Month XX, 2017 / © 2017 IBM Corporation</a:t>
            </a:r>
          </a:p>
        </p:txBody>
      </p:sp>
      <p:sp>
        <p:nvSpPr>
          <p:cNvPr id="6" name="Content Placeholder 5"/>
          <p:cNvSpPr>
            <a:spLocks noGrp="1"/>
          </p:cNvSpPr>
          <p:nvPr>
            <p:ph sz="quarter" idx="12"/>
          </p:nvPr>
        </p:nvSpPr>
        <p:spPr>
          <a:xfrm>
            <a:off x="304800" y="1327367"/>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72"/>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65362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6400800" y="1457972"/>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72"/>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72"/>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72"/>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5740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12" name="Text Placeholder 11"/>
          <p:cNvSpPr>
            <a:spLocks noGrp="1"/>
          </p:cNvSpPr>
          <p:nvPr>
            <p:ph type="body" sz="quarter" idx="13"/>
          </p:nvPr>
        </p:nvSpPr>
        <p:spPr>
          <a:xfrm>
            <a:off x="304800" y="26823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55"/>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7300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7" name="Text Placeholder 6"/>
          <p:cNvSpPr>
            <a:spLocks noGrp="1"/>
          </p:cNvSpPr>
          <p:nvPr>
            <p:ph type="body" sz="quarter" idx="14"/>
          </p:nvPr>
        </p:nvSpPr>
        <p:spPr>
          <a:xfrm>
            <a:off x="304800" y="1463054"/>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54"/>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04085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6400800" y="1463055"/>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55"/>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44421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defTabSz="914128" hangingPunct="1"/>
            <a:endParaRPr lang="en-US" sz="1600" b="0" i="0" kern="1200" dirty="0">
              <a:solidFill>
                <a:srgbClr val="FFFFFF"/>
              </a:solidFill>
              <a:latin typeface="IBM Plex Sans Regular" charset="0"/>
              <a:ea typeface=""/>
              <a:cs typeface="IBM Plex Sans Regular" charset="0"/>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6400800" y="1499619"/>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7398534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7"/>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9081911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7"/>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91473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913639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4"/>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4"/>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570329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12" name="Text Placeholder 11"/>
          <p:cNvSpPr>
            <a:spLocks noGrp="1"/>
          </p:cNvSpPr>
          <p:nvPr>
            <p:ph type="body" sz="quarter" idx="13"/>
          </p:nvPr>
        </p:nvSpPr>
        <p:spPr>
          <a:xfrm>
            <a:off x="304800" y="243843"/>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5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534" tIns="191975" rIns="228534" bIns="228534"/>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736700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8" name="Content Placeholder 7"/>
          <p:cNvSpPr>
            <a:spLocks noGrp="1"/>
          </p:cNvSpPr>
          <p:nvPr>
            <p:ph sz="quarter" idx="15"/>
          </p:nvPr>
        </p:nvSpPr>
        <p:spPr>
          <a:xfrm>
            <a:off x="9144000" y="0"/>
            <a:ext cx="3048000" cy="3429000"/>
          </a:xfrm>
          <a:solidFill>
            <a:schemeClr val="tx1"/>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15"/>
            <a:ext cx="6096000" cy="2815167"/>
          </a:xfrm>
          <a:solidFill>
            <a:schemeClr val="tx1"/>
          </a:solidFill>
        </p:spPr>
        <p:txBody>
          <a:bodyPr lIns="228534" tIns="191975" rIns="228534" bIns="228534"/>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4" y="-1"/>
            <a:ext cx="6095999" cy="3429001"/>
          </a:xfrm>
          <a:solidFill>
            <a:schemeClr val="accent2"/>
          </a:solidFill>
        </p:spPr>
        <p:txBody>
          <a:bodyPr lIns="228534" tIns="201113" rIns="228534" bIns="228534"/>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593101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534" tIns="191975" rIns="228534" bIns="228534"/>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534" tIns="191975" rIns="228534" bIns="228534"/>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itle 5"/>
          <p:cNvSpPr>
            <a:spLocks noGrp="1"/>
          </p:cNvSpPr>
          <p:nvPr>
            <p:ph type="title"/>
          </p:nvPr>
        </p:nvSpPr>
        <p:spPr>
          <a:xfrm>
            <a:off x="14" y="-1"/>
            <a:ext cx="12191999" cy="3429001"/>
          </a:xfrm>
          <a:solidFill>
            <a:schemeClr val="tx1"/>
          </a:solidFill>
        </p:spPr>
        <p:txBody>
          <a:bodyPr lIns="228534" tIns="155404" rIns="228534" bIns="228534"/>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078531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itle 5"/>
          <p:cNvSpPr>
            <a:spLocks noGrp="1"/>
          </p:cNvSpPr>
          <p:nvPr>
            <p:ph type="title"/>
          </p:nvPr>
        </p:nvSpPr>
        <p:spPr>
          <a:xfrm>
            <a:off x="14" y="-1"/>
            <a:ext cx="12191999" cy="1720852"/>
          </a:xfrm>
          <a:solidFill>
            <a:schemeClr val="tx1"/>
          </a:solidFill>
        </p:spPr>
        <p:txBody>
          <a:bodyPr lIns="228534" tIns="201113" rIns="228534" bIns="228534"/>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995986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534" tIns="155404" rIns="228534" bIns="228534"/>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32038824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534" tIns="191975" rIns="228534" bIns="228534"/>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534" tIns="191975" rIns="228534" bIns="228534"/>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534" tIns="191975" rIns="228534" bIns="228534"/>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534" tIns="191975" rIns="228534" bIns="228534"/>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3888689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304800" y="1463055"/>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83727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7" name="Text Placeholder 6"/>
          <p:cNvSpPr>
            <a:spLocks noGrp="1"/>
          </p:cNvSpPr>
          <p:nvPr>
            <p:ph type="body" sz="quarter" idx="12"/>
          </p:nvPr>
        </p:nvSpPr>
        <p:spPr>
          <a:xfrm>
            <a:off x="304800" y="1488653"/>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1"/>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9073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7" name="Text Placeholder 6"/>
          <p:cNvSpPr>
            <a:spLocks noGrp="1"/>
          </p:cNvSpPr>
          <p:nvPr>
            <p:ph type="body" sz="quarter" idx="12"/>
          </p:nvPr>
        </p:nvSpPr>
        <p:spPr>
          <a:xfrm>
            <a:off x="304800" y="1488653"/>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34472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396909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5EAA-51D3-B4E8-035E-C1528B94F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7A5F5-0E9A-3D75-628A-EEE37056B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0CA6D-4740-E487-C7CF-1D0F90F92E75}"/>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5" name="Footer Placeholder 4">
            <a:extLst>
              <a:ext uri="{FF2B5EF4-FFF2-40B4-BE49-F238E27FC236}">
                <a16:creationId xmlns:a16="http://schemas.microsoft.com/office/drawing/2014/main" id="{EE094E36-CEFE-F17A-108A-C19274CDA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2A53C-6221-6AAC-B201-3A5AEB405A87}"/>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80571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5"/>
            <a:ext cx="5522976" cy="1072896"/>
          </a:xfrm>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198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585" indent="-156585">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79908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
        <p:nvSpPr>
          <p:cNvPr id="6" name="Text Placeholder 5"/>
          <p:cNvSpPr>
            <a:spLocks noGrp="1"/>
          </p:cNvSpPr>
          <p:nvPr>
            <p:ph type="body" sz="quarter" idx="12"/>
          </p:nvPr>
        </p:nvSpPr>
        <p:spPr>
          <a:xfrm>
            <a:off x="304800" y="256035"/>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a:t>Click icon to add table</a:t>
            </a:r>
          </a:p>
        </p:txBody>
      </p:sp>
    </p:spTree>
    <p:extLst>
      <p:ext uri="{BB962C8B-B14F-4D97-AF65-F5344CB8AC3E}">
        <p14:creationId xmlns:p14="http://schemas.microsoft.com/office/powerpoint/2010/main" val="36631511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spTree>
    <p:extLst>
      <p:ext uri="{BB962C8B-B14F-4D97-AF65-F5344CB8AC3E}">
        <p14:creationId xmlns:p14="http://schemas.microsoft.com/office/powerpoint/2010/main" val="7054761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139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Group Name / DOC ID / Month XX, 2017 / © 2017 IBM Corporation</a:t>
            </a:r>
            <a:endParaRPr lang="en-US">
              <a:solidFill>
                <a:srgbClr val="FFFFFF"/>
              </a:solidFill>
            </a:endParaRPr>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1983" algn="dec"/>
              </a:tabLst>
              <a:defRPr sz="1467"/>
            </a:lvl1pPr>
            <a:lvl2pPr marL="230653" indent="-230653">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411" rtl="0" eaLnBrk="1" fontAlgn="auto" latinLnBrk="0" hangingPunct="1">
              <a:lnSpc>
                <a:spcPct val="100000"/>
              </a:lnSpc>
              <a:spcBef>
                <a:spcPts val="0"/>
              </a:spcBef>
              <a:spcAft>
                <a:spcPts val="0"/>
              </a:spcAft>
              <a:buClrTx/>
              <a:buSzTx/>
              <a:buFont typeface="Arial"/>
              <a:buNone/>
              <a:tabLst>
                <a:tab pos="5362873" algn="r"/>
              </a:tabLst>
              <a:defRPr/>
            </a:pPr>
            <a:r>
              <a:rPr lang="en-US"/>
              <a:t>Click to edit Master text styles</a:t>
            </a:r>
          </a:p>
        </p:txBody>
      </p:sp>
    </p:spTree>
    <p:extLst>
      <p:ext uri="{BB962C8B-B14F-4D97-AF65-F5344CB8AC3E}">
        <p14:creationId xmlns:p14="http://schemas.microsoft.com/office/powerpoint/2010/main" val="7496405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Group Name / DOC ID / Month XX, 2017 / © 2017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82"/>
            <a:ext cx="1722792" cy="701463"/>
          </a:xfrm>
          <a:prstGeom prst="rect">
            <a:avLst/>
          </a:prstGeom>
        </p:spPr>
      </p:pic>
    </p:spTree>
    <p:extLst>
      <p:ext uri="{BB962C8B-B14F-4D97-AF65-F5344CB8AC3E}">
        <p14:creationId xmlns:p14="http://schemas.microsoft.com/office/powerpoint/2010/main" val="10304977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1" y="6257438"/>
            <a:ext cx="695452" cy="275721"/>
          </a:xfrm>
          <a:prstGeom prst="rect">
            <a:avLst/>
          </a:prstGeom>
        </p:spPr>
      </p:pic>
      <p:sp>
        <p:nvSpPr>
          <p:cNvPr id="5" name="Title">
            <a:extLst>
              <a:ext uri="{FF2B5EF4-FFF2-40B4-BE49-F238E27FC236}">
                <a16:creationId xmlns:a16="http://schemas.microsoft.com/office/drawing/2014/main" id="{A612084C-5519-B046-8F37-E31EBE81D15D}"/>
              </a:ext>
            </a:extLst>
          </p:cNvPr>
          <p:cNvSpPr txBox="1">
            <a:spLocks/>
          </p:cNvSpPr>
          <p:nvPr userDrawn="1"/>
        </p:nvSpPr>
        <p:spPr>
          <a:xfrm>
            <a:off x="301881" y="6301046"/>
            <a:ext cx="5522976" cy="40967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40"/>
            <a:r>
              <a:rPr lang="en-US" sz="2133" b="1" i="0" kern="0" dirty="0">
                <a:latin typeface="IBM Plex Sans" panose="020B0503050203000203" pitchFamily="34" charset="0"/>
              </a:rPr>
              <a:t>Research</a:t>
            </a:r>
          </a:p>
        </p:txBody>
      </p:sp>
    </p:spTree>
    <p:extLst>
      <p:ext uri="{BB962C8B-B14F-4D97-AF65-F5344CB8AC3E}">
        <p14:creationId xmlns:p14="http://schemas.microsoft.com/office/powerpoint/2010/main" val="26584210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A476C6-1263-F248-84DC-A8F704C55E1B}"/>
              </a:ext>
            </a:extLst>
          </p:cNvPr>
          <p:cNvPicPr>
            <a:picLocks noChangeAspect="1"/>
          </p:cNvPicPr>
          <p:nvPr userDrawn="1"/>
        </p:nvPicPr>
        <p:blipFill>
          <a:blip r:embed="rId2"/>
          <a:stretch>
            <a:fillRect/>
          </a:stretch>
        </p:blipFill>
        <p:spPr>
          <a:xfrm>
            <a:off x="304802" y="6257544"/>
            <a:ext cx="2334649" cy="280157"/>
          </a:xfrm>
          <a:prstGeom prst="rect">
            <a:avLst/>
          </a:prstGeom>
        </p:spPr>
      </p:pic>
    </p:spTree>
    <p:extLst>
      <p:ext uri="{BB962C8B-B14F-4D97-AF65-F5344CB8AC3E}">
        <p14:creationId xmlns:p14="http://schemas.microsoft.com/office/powerpoint/2010/main" val="27067662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391621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marL="0" marR="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lvl1pPr>
            <a:lvl2pPr marL="228592"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2pPr>
            <a:lvl3pPr marL="457183" marR="0" indent="-231637" algn="l" defTabSz="121914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lvl3pPr>
            <a:lvl4pPr marL="838170"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4pPr>
            <a:lvl5pPr marL="1070993" marR="0" indent="-231637" algn="l" defTabSz="1219140" rtl="0" eaLnBrk="1" fontAlgn="base" latinLnBrk="0" hangingPunct="1">
              <a:lnSpc>
                <a:spcPct val="100000"/>
              </a:lnSpc>
              <a:spcBef>
                <a:spcPts val="1467"/>
              </a:spcBef>
              <a:spcAft>
                <a:spcPct val="0"/>
              </a:spcAft>
              <a:buClr>
                <a:srgbClr val="FFFFFF"/>
              </a:buClr>
              <a:buSzTx/>
              <a:buFont typeface="IBM Plex Sans" charset="-120"/>
              <a:buChar char="»"/>
              <a:tabLst/>
              <a:defRPr/>
            </a:lvl5pPr>
          </a:lstStyle>
          <a:p>
            <a:pPr marL="0" marR="0" lvl="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Click to edit Master text styles</a:t>
            </a:r>
          </a:p>
          <a:p>
            <a:pPr marL="0" marR="0" lvl="1"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Second level</a:t>
            </a:r>
          </a:p>
          <a:p>
            <a:pPr marL="0" marR="0" lvl="2"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Third level</a:t>
            </a:r>
          </a:p>
          <a:p>
            <a:pPr marL="0" marR="0" lvl="3"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Fourth level</a:t>
            </a:r>
          </a:p>
          <a:p>
            <a:pPr marL="0" marR="0" lvl="4"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Fifth level</a:t>
            </a:r>
            <a:endParaRPr kumimoji="0" lang="en-US" sz="1867" b="0" i="0" u="none" strike="noStrike" kern="0" cap="none" spc="0" normalizeH="0" baseline="0" noProof="0" dirty="0">
              <a:ln>
                <a:noFill/>
              </a:ln>
              <a:solidFill>
                <a:srgbClr val="FFFFFF"/>
              </a:solidFill>
              <a:effectLst/>
              <a:uLnTx/>
              <a:uFillTx/>
              <a:latin typeface="IBM Plex Sans" panose="020B0503050203000203" pitchFamily="34" charset="0"/>
            </a:endParaRPr>
          </a:p>
        </p:txBody>
      </p:sp>
      <p:sp>
        <p:nvSpPr>
          <p:cNvPr id="6" name="Text Placeholder 2"/>
          <p:cNvSpPr>
            <a:spLocks noGrp="1"/>
          </p:cNvSpPr>
          <p:nvPr>
            <p:ph type="body" sz="quarter" idx="12"/>
          </p:nvPr>
        </p:nvSpPr>
        <p:spPr>
          <a:xfrm>
            <a:off x="6388608" y="1658112"/>
            <a:ext cx="5498592" cy="4336288"/>
          </a:xfrm>
        </p:spPr>
        <p:txBody>
          <a:bodyPr/>
          <a:lstStyle>
            <a:lvl1pPr marL="0" marR="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lvl1pPr>
            <a:lvl2pPr marL="228592"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2pPr>
            <a:lvl3pPr marL="457183" marR="0" indent="-231637" algn="l" defTabSz="121914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lvl3pPr>
            <a:lvl4pPr marL="838170"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4pPr>
            <a:lvl5pPr marL="1070993" marR="0" indent="-231637" algn="l" defTabSz="1219140" rtl="0" eaLnBrk="1" fontAlgn="base" latinLnBrk="0" hangingPunct="1">
              <a:lnSpc>
                <a:spcPct val="100000"/>
              </a:lnSpc>
              <a:spcBef>
                <a:spcPts val="1467"/>
              </a:spcBef>
              <a:spcAft>
                <a:spcPct val="0"/>
              </a:spcAft>
              <a:buClr>
                <a:srgbClr val="FFFFFF"/>
              </a:buClr>
              <a:buSzTx/>
              <a:buFont typeface="IBM Plex Sans" charset="-120"/>
              <a:buChar char="»"/>
              <a:tabLst/>
              <a:defRPr/>
            </a:lvl5pPr>
          </a:lstStyle>
          <a:p>
            <a:pPr marL="0" marR="0" lvl="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Click to edit Master text styles</a:t>
            </a:r>
          </a:p>
          <a:p>
            <a:pPr marL="0" marR="0" lvl="1"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Second level</a:t>
            </a:r>
          </a:p>
          <a:p>
            <a:pPr marL="0" marR="0" lvl="2"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Third level</a:t>
            </a:r>
          </a:p>
          <a:p>
            <a:pPr marL="0" marR="0" lvl="3"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Fourth level</a:t>
            </a:r>
          </a:p>
          <a:p>
            <a:pPr marL="0" marR="0" lvl="4"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Fifth level</a:t>
            </a:r>
            <a:endParaRPr kumimoji="0" lang="en-US" sz="1867" b="0" i="0" u="none" strike="noStrike" kern="0" cap="none" spc="0" normalizeH="0" baseline="0" noProof="0" dirty="0">
              <a:ln>
                <a:noFill/>
              </a:ln>
              <a:solidFill>
                <a:srgbClr val="FFFFFF"/>
              </a:solidFill>
              <a:effectLst/>
              <a:uLnTx/>
              <a:uFillTx/>
              <a:latin typeface="IBM Plex Sans" panose="020B0503050203000203" pitchFamily="34" charset="0"/>
            </a:endParaRP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50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5"/>
            <a:ext cx="5522976" cy="107289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0290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80000"/>
              </a:lnSpc>
              <a:spcBef>
                <a:spcPts val="0"/>
              </a:spcBef>
              <a:defRPr sz="9600" b="0" i="0">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713871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80000"/>
              </a:lnSpc>
              <a:spcBef>
                <a:spcPts val="0"/>
              </a:spcBef>
              <a:defRPr sz="9600" b="0" i="0">
                <a:latin typeface="IBM Plex Sans Light" panose="020B04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882324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ig text">
    <p:bg>
      <p:bgPr>
        <a:solidFill>
          <a:srgbClr val="0F62FE"/>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800" b="0" i="0">
                <a:latin typeface="IBM Plex Sans Light" panose="020B04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88168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20"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76505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552169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1"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36253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b="0" i="0">
                <a:latin typeface="IBM Plex Sans Light" panose="020B0403050203000203" pitchFamily="34" charset="0"/>
              </a:defRPr>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762500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113515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007172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09230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5"/>
            <a:ext cx="5522976" cy="1072896"/>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798" indent="0">
              <a:buNone/>
              <a:defRPr/>
            </a:lvl3pPr>
            <a:lvl4pPr marL="579928" indent="0">
              <a:buNone/>
              <a:defRPr/>
            </a:lvl4pPr>
            <a:lvl5pPr marL="842378" indent="0">
              <a:buNone/>
              <a:defRPr/>
            </a:lvl5pPr>
          </a:lstStyle>
          <a:p>
            <a:pPr lvl="0"/>
            <a:r>
              <a:rPr lang="en-US" dirty="0"/>
              <a:t>Click to edit Master text styles</a:t>
            </a:r>
          </a:p>
        </p:txBody>
      </p:sp>
    </p:spTree>
    <p:extLst>
      <p:ext uri="{BB962C8B-B14F-4D97-AF65-F5344CB8AC3E}">
        <p14:creationId xmlns:p14="http://schemas.microsoft.com/office/powerpoint/2010/main" val="19320171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9" y="268224"/>
            <a:ext cx="5522885" cy="5726176"/>
          </a:xfrm>
        </p:spPr>
        <p:txBody>
          <a:bodyPr/>
          <a:lstStyle>
            <a:lvl1pPr>
              <a:defRPr b="0" i="0">
                <a:latin typeface="IBM Plex Sans Light" panose="020B04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038637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380192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320509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301795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37513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6"/>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443362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6"/>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6"/>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873294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307547" y="1701802"/>
            <a:ext cx="5480909" cy="4438135"/>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Picture Placeholder">
            <a:extLst>
              <a:ext uri="{FF2B5EF4-FFF2-40B4-BE49-F238E27FC236}">
                <a16:creationId xmlns:a16="http://schemas.microsoft.com/office/drawing/2014/main" id="{D8762821-155E-254E-9CDA-B342327866CA}"/>
              </a:ext>
            </a:extLst>
          </p:cNvPr>
          <p:cNvSpPr>
            <a:spLocks noGrp="1"/>
          </p:cNvSpPr>
          <p:nvPr>
            <p:ph type="pic" sz="quarter" idx="13"/>
          </p:nvPr>
        </p:nvSpPr>
        <p:spPr>
          <a:xfrm>
            <a:off x="6400800" y="1701802"/>
            <a:ext cx="5480909" cy="4438135"/>
          </a:xfrm>
        </p:spPr>
        <p:txBody>
          <a:bodyPr lIns="91440" tIns="91440" rIns="91440" bIns="91440"/>
          <a:lstStyle/>
          <a:p>
            <a:r>
              <a:rPr lang="en-US" dirty="0"/>
              <a:t>Click icon to add picture</a:t>
            </a:r>
          </a:p>
        </p:txBody>
      </p:sp>
    </p:spTree>
    <p:extLst>
      <p:ext uri="{BB962C8B-B14F-4D97-AF65-F5344CB8AC3E}">
        <p14:creationId xmlns:p14="http://schemas.microsoft.com/office/powerpoint/2010/main" val="1505687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dirty="0"/>
              <a:t>Click icon to add picture</a:t>
            </a:r>
          </a:p>
        </p:txBody>
      </p:sp>
      <p:sp>
        <p:nvSpPr>
          <p:cNvPr id="6" name="Text Placeholder"/>
          <p:cNvSpPr>
            <a:spLocks noGrp="1"/>
          </p:cNvSpPr>
          <p:nvPr>
            <p:ph type="body" sz="quarter" idx="12"/>
          </p:nvPr>
        </p:nvSpPr>
        <p:spPr>
          <a:xfrm>
            <a:off x="-2"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867">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90" y="268819"/>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2418973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sz="1600">
                <a:solidFill>
                  <a:schemeClr val="tx1"/>
                </a:solidFill>
              </a:defRPr>
            </a:lvl1pPr>
            <a:lvl2pPr>
              <a:buClr>
                <a:schemeClr val="tx1"/>
              </a:buClr>
              <a:defRPr sz="1600">
                <a:solidFill>
                  <a:schemeClr val="tx1"/>
                </a:solidFill>
              </a:defRPr>
            </a:lvl2pPr>
            <a:lvl3pPr>
              <a:buClr>
                <a:schemeClr val="tx1"/>
              </a:buClr>
              <a:defRPr sz="1600">
                <a:solidFill>
                  <a:schemeClr val="tx1"/>
                </a:solidFill>
              </a:defRPr>
            </a:lvl3pPr>
            <a:lvl4pPr>
              <a:buClr>
                <a:schemeClr val="tx1"/>
              </a:buClr>
              <a:defRPr sz="1600">
                <a:solidFill>
                  <a:schemeClr val="tx1"/>
                </a:solidFill>
              </a:defRPr>
            </a:lvl4pPr>
            <a:lvl5pPr>
              <a:buClr>
                <a:schemeClr val="tx1"/>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9210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0929" y="3078270"/>
            <a:ext cx="1730144" cy="701463"/>
          </a:xfrm>
          <a:prstGeom prst="rect">
            <a:avLst/>
          </a:prstGeom>
        </p:spPr>
      </p:pic>
    </p:spTree>
    <p:extLst>
      <p:ext uri="{BB962C8B-B14F-4D97-AF65-F5344CB8AC3E}">
        <p14:creationId xmlns:p14="http://schemas.microsoft.com/office/powerpoint/2010/main" val="21378524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419864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75155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600"/>
            </a:lvl1pPr>
            <a:lvl2pPr>
              <a:spcBef>
                <a:spcPts val="400"/>
              </a:spcBef>
              <a:defRPr sz="1600"/>
            </a:lvl2pPr>
            <a:lvl3pPr>
              <a:spcBef>
                <a:spcPts val="400"/>
              </a:spcBef>
              <a:defRPr sz="16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738330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600"/>
            </a:lvl1pPr>
            <a:lvl2pPr>
              <a:spcBef>
                <a:spcPts val="400"/>
              </a:spcBef>
              <a:defRPr sz="1600"/>
            </a:lvl2pPr>
            <a:lvl3pPr>
              <a:spcBef>
                <a:spcPts val="400"/>
              </a:spcBef>
              <a:defRPr sz="16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b="0" i="0">
                <a:latin typeface="IBM Plex Sans Light" panose="020B04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222074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314117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354753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1172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9"/>
            <a:ext cx="5498592" cy="1746503"/>
          </a:xfrm>
        </p:spPr>
        <p:txBody>
          <a:bodyPr/>
          <a:lstStyle>
            <a:lvl1pPr>
              <a:spcBef>
                <a:spcPts val="0"/>
              </a:spcBef>
              <a:defRPr sz="1333"/>
            </a:lvl1pPr>
            <a:lvl2pPr marL="0" indent="0">
              <a:spcBef>
                <a:spcPts val="0"/>
              </a:spcBef>
              <a:buNone/>
              <a:defRPr/>
            </a:lvl2pPr>
            <a:lvl3pPr marL="268807" indent="0">
              <a:buNone/>
              <a:defRPr/>
            </a:lvl3pPr>
            <a:lvl4pPr marL="579946" indent="0">
              <a:buNone/>
              <a:defRPr/>
            </a:lvl4pPr>
            <a:lvl5pPr marL="842402"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3" y="4274264"/>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883819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
        <p:nvSpPr>
          <p:cNvPr id="5" name="Title">
            <a:extLst>
              <a:ext uri="{FF2B5EF4-FFF2-40B4-BE49-F238E27FC236}">
                <a16:creationId xmlns:a16="http://schemas.microsoft.com/office/drawing/2014/main" id="{A612084C-5519-B046-8F37-E31EBE81D15D}"/>
              </a:ext>
            </a:extLst>
          </p:cNvPr>
          <p:cNvSpPr txBox="1">
            <a:spLocks/>
          </p:cNvSpPr>
          <p:nvPr userDrawn="1"/>
        </p:nvSpPr>
        <p:spPr>
          <a:xfrm>
            <a:off x="301881" y="6301045"/>
            <a:ext cx="5522976" cy="40967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70"/>
            <a:r>
              <a:rPr lang="en-US" sz="2133" b="1" i="0" kern="0" dirty="0">
                <a:latin typeface="IBM Plex Sans" panose="020B0503050203000203" pitchFamily="34" charset="0"/>
              </a:rPr>
              <a:t>Research</a:t>
            </a:r>
          </a:p>
        </p:txBody>
      </p:sp>
    </p:spTree>
    <p:extLst>
      <p:ext uri="{BB962C8B-B14F-4D97-AF65-F5344CB8AC3E}">
        <p14:creationId xmlns:p14="http://schemas.microsoft.com/office/powerpoint/2010/main" val="20265102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A476C6-1263-F248-84DC-A8F704C55E1B}"/>
              </a:ext>
            </a:extLst>
          </p:cNvPr>
          <p:cNvPicPr>
            <a:picLocks noChangeAspect="1"/>
          </p:cNvPicPr>
          <p:nvPr userDrawn="1"/>
        </p:nvPicPr>
        <p:blipFill>
          <a:blip r:embed="rId2"/>
          <a:stretch>
            <a:fillRect/>
          </a:stretch>
        </p:blipFill>
        <p:spPr>
          <a:xfrm>
            <a:off x="304801" y="6257544"/>
            <a:ext cx="2334649" cy="280157"/>
          </a:xfrm>
          <a:prstGeom prst="rect">
            <a:avLst/>
          </a:prstGeom>
        </p:spPr>
      </p:pic>
    </p:spTree>
    <p:extLst>
      <p:ext uri="{BB962C8B-B14F-4D97-AF65-F5344CB8AC3E}">
        <p14:creationId xmlns:p14="http://schemas.microsoft.com/office/powerpoint/2010/main" val="353149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476656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758908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marL="0" marR="0"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lvl1pPr>
            <a:lvl2pPr marL="228597" marR="0" indent="-231642" algn="l" defTabSz="1219170" rtl="0" eaLnBrk="1" fontAlgn="base" latinLnBrk="0" hangingPunct="1">
              <a:lnSpc>
                <a:spcPct val="100000"/>
              </a:lnSpc>
              <a:spcBef>
                <a:spcPts val="1467"/>
              </a:spcBef>
              <a:spcAft>
                <a:spcPct val="0"/>
              </a:spcAft>
              <a:buClr>
                <a:srgbClr val="FFFFFF"/>
              </a:buClr>
              <a:buSzPct val="100000"/>
              <a:buFont typeface="IBM Plex Sans" charset="-120"/>
              <a:buChar char="–"/>
              <a:tabLst/>
              <a:defRPr/>
            </a:lvl2pPr>
            <a:lvl3pPr marL="457195" marR="0" indent="-231642" algn="l" defTabSz="121917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lvl3pPr>
            <a:lvl4pPr marL="838190" marR="0" indent="-231642" algn="l" defTabSz="1219170" rtl="0" eaLnBrk="1" fontAlgn="base" latinLnBrk="0" hangingPunct="1">
              <a:lnSpc>
                <a:spcPct val="100000"/>
              </a:lnSpc>
              <a:spcBef>
                <a:spcPts val="1467"/>
              </a:spcBef>
              <a:spcAft>
                <a:spcPct val="0"/>
              </a:spcAft>
              <a:buClr>
                <a:srgbClr val="FFFFFF"/>
              </a:buClr>
              <a:buSzPct val="100000"/>
              <a:buFont typeface="IBM Plex Sans" charset="-120"/>
              <a:buChar char="–"/>
              <a:tabLst/>
              <a:defRPr/>
            </a:lvl4pPr>
            <a:lvl5pPr marL="1071020" marR="0" indent="-231642" algn="l" defTabSz="1219170" rtl="0" eaLnBrk="1" fontAlgn="base" latinLnBrk="0" hangingPunct="1">
              <a:lnSpc>
                <a:spcPct val="100000"/>
              </a:lnSpc>
              <a:spcBef>
                <a:spcPts val="1467"/>
              </a:spcBef>
              <a:spcAft>
                <a:spcPct val="0"/>
              </a:spcAft>
              <a:buClr>
                <a:srgbClr val="FFFFFF"/>
              </a:buClr>
              <a:buSzTx/>
              <a:buFont typeface="IBM Plex Sans" charset="-120"/>
              <a:buChar char="»"/>
              <a:tabLst/>
              <a:defRPr/>
            </a:lvl5pPr>
          </a:lstStyle>
          <a:p>
            <a:pPr marL="0" marR="0" lvl="0"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Click to edit Master text styles</a:t>
            </a:r>
          </a:p>
          <a:p>
            <a:pPr marL="0" marR="0" lvl="1"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Second level</a:t>
            </a:r>
          </a:p>
          <a:p>
            <a:pPr marL="0" marR="0" lvl="2"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Third level</a:t>
            </a:r>
          </a:p>
          <a:p>
            <a:pPr marL="0" marR="0" lvl="3"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Fourth level</a:t>
            </a:r>
          </a:p>
          <a:p>
            <a:pPr marL="0" marR="0" lvl="4"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Fifth level</a:t>
            </a:r>
            <a:endParaRPr kumimoji="0" lang="en-US" sz="1867" b="0" i="0" u="none" strike="noStrike" kern="0" cap="none" spc="0" normalizeH="0" baseline="0" noProof="0" dirty="0">
              <a:ln>
                <a:noFill/>
              </a:ln>
              <a:solidFill>
                <a:srgbClr val="FFFFFF"/>
              </a:solidFill>
              <a:effectLst/>
              <a:uLnTx/>
              <a:uFillTx/>
              <a:latin typeface="IBM Plex Sans" panose="020B0503050203000203" pitchFamily="34" charset="0"/>
            </a:endParaRPr>
          </a:p>
        </p:txBody>
      </p:sp>
      <p:sp>
        <p:nvSpPr>
          <p:cNvPr id="6" name="Text Placeholder 2"/>
          <p:cNvSpPr>
            <a:spLocks noGrp="1"/>
          </p:cNvSpPr>
          <p:nvPr>
            <p:ph type="body" sz="quarter" idx="12"/>
          </p:nvPr>
        </p:nvSpPr>
        <p:spPr>
          <a:xfrm>
            <a:off x="6388608" y="1658112"/>
            <a:ext cx="5498592" cy="4336288"/>
          </a:xfrm>
        </p:spPr>
        <p:txBody>
          <a:bodyPr/>
          <a:lstStyle>
            <a:lvl1pPr marL="0" marR="0"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lvl1pPr>
            <a:lvl2pPr marL="228597" marR="0" indent="-231642" algn="l" defTabSz="1219170" rtl="0" eaLnBrk="1" fontAlgn="base" latinLnBrk="0" hangingPunct="1">
              <a:lnSpc>
                <a:spcPct val="100000"/>
              </a:lnSpc>
              <a:spcBef>
                <a:spcPts val="1467"/>
              </a:spcBef>
              <a:spcAft>
                <a:spcPct val="0"/>
              </a:spcAft>
              <a:buClr>
                <a:srgbClr val="FFFFFF"/>
              </a:buClr>
              <a:buSzPct val="100000"/>
              <a:buFont typeface="IBM Plex Sans" charset="-120"/>
              <a:buChar char="–"/>
              <a:tabLst/>
              <a:defRPr/>
            </a:lvl2pPr>
            <a:lvl3pPr marL="457195" marR="0" indent="-231642" algn="l" defTabSz="121917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lvl3pPr>
            <a:lvl4pPr marL="838190" marR="0" indent="-231642" algn="l" defTabSz="1219170" rtl="0" eaLnBrk="1" fontAlgn="base" latinLnBrk="0" hangingPunct="1">
              <a:lnSpc>
                <a:spcPct val="100000"/>
              </a:lnSpc>
              <a:spcBef>
                <a:spcPts val="1467"/>
              </a:spcBef>
              <a:spcAft>
                <a:spcPct val="0"/>
              </a:spcAft>
              <a:buClr>
                <a:srgbClr val="FFFFFF"/>
              </a:buClr>
              <a:buSzPct val="100000"/>
              <a:buFont typeface="IBM Plex Sans" charset="-120"/>
              <a:buChar char="–"/>
              <a:tabLst/>
              <a:defRPr/>
            </a:lvl4pPr>
            <a:lvl5pPr marL="1071020" marR="0" indent="-231642" algn="l" defTabSz="1219170" rtl="0" eaLnBrk="1" fontAlgn="base" latinLnBrk="0" hangingPunct="1">
              <a:lnSpc>
                <a:spcPct val="100000"/>
              </a:lnSpc>
              <a:spcBef>
                <a:spcPts val="1467"/>
              </a:spcBef>
              <a:spcAft>
                <a:spcPct val="0"/>
              </a:spcAft>
              <a:buClr>
                <a:srgbClr val="FFFFFF"/>
              </a:buClr>
              <a:buSzTx/>
              <a:buFont typeface="IBM Plex Sans" charset="-120"/>
              <a:buChar char="»"/>
              <a:tabLst/>
              <a:defRPr/>
            </a:lvl5pPr>
          </a:lstStyle>
          <a:p>
            <a:pPr marL="0" marR="0" lvl="0"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Click to edit Master text styles</a:t>
            </a:r>
          </a:p>
          <a:p>
            <a:pPr marL="0" marR="0" lvl="1"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Second level</a:t>
            </a:r>
          </a:p>
          <a:p>
            <a:pPr marL="0" marR="0" lvl="2"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Third level</a:t>
            </a:r>
          </a:p>
          <a:p>
            <a:pPr marL="0" marR="0" lvl="3"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Fourth level</a:t>
            </a:r>
          </a:p>
          <a:p>
            <a:pPr marL="0" marR="0" lvl="4" indent="0" algn="l" defTabSz="121917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a:ln>
                  <a:noFill/>
                </a:ln>
                <a:solidFill>
                  <a:srgbClr val="FFFFFF"/>
                </a:solidFill>
                <a:effectLst/>
                <a:uLnTx/>
                <a:uFillTx/>
                <a:latin typeface="IBM Plex Sans" panose="020B0503050203000203" pitchFamily="34" charset="0"/>
              </a:rPr>
              <a:t>Fifth level</a:t>
            </a:r>
            <a:endParaRPr kumimoji="0" lang="en-US" sz="1867" b="0" i="0" u="none" strike="noStrike" kern="0" cap="none" spc="0" normalizeH="0" baseline="0" noProof="0" dirty="0">
              <a:ln>
                <a:noFill/>
              </a:ln>
              <a:solidFill>
                <a:srgbClr val="FFFFFF"/>
              </a:solidFill>
              <a:effectLst/>
              <a:uLnTx/>
              <a:uFillTx/>
              <a:latin typeface="IBM Plex Sans" panose="020B0503050203000203" pitchFamily="34" charset="0"/>
            </a:endParaRP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454524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80000"/>
              </a:lnSpc>
              <a:spcBef>
                <a:spcPts val="0"/>
              </a:spcBef>
              <a:defRPr sz="9600" b="0" i="0">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123602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80000"/>
              </a:lnSpc>
              <a:spcBef>
                <a:spcPts val="0"/>
              </a:spcBef>
              <a:defRPr sz="9600" b="0" i="0">
                <a:latin typeface="IBM Plex Sans Light" panose="020B04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672771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ig text">
    <p:bg>
      <p:bgPr>
        <a:solidFill>
          <a:srgbClr val="0F62FE"/>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0" i="0">
                <a:latin typeface="IBM Plex Sans Light" panose="020B04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61341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12820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856632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074464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b="0" i="0">
                <a:latin typeface="IBM Plex Sans Light" panose="020B0403050203000203" pitchFamily="34" charset="0"/>
              </a:defRPr>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826801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6998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7542784" cy="5726176"/>
          </a:xfrm>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1" y="6257438"/>
            <a:ext cx="695452" cy="275721"/>
          </a:xfrm>
          <a:prstGeom prst="rect">
            <a:avLst/>
          </a:prstGeom>
        </p:spPr>
      </p:pic>
      <p:sp>
        <p:nvSpPr>
          <p:cNvPr id="5" name="Title">
            <a:extLst>
              <a:ext uri="{FF2B5EF4-FFF2-40B4-BE49-F238E27FC236}">
                <a16:creationId xmlns:a16="http://schemas.microsoft.com/office/drawing/2014/main" id="{A612084C-5519-B046-8F37-E31EBE81D15D}"/>
              </a:ext>
            </a:extLst>
          </p:cNvPr>
          <p:cNvSpPr txBox="1">
            <a:spLocks/>
          </p:cNvSpPr>
          <p:nvPr userDrawn="1"/>
        </p:nvSpPr>
        <p:spPr>
          <a:xfrm>
            <a:off x="301881" y="6301046"/>
            <a:ext cx="5522976" cy="40967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40"/>
            <a:r>
              <a:rPr lang="en-US" sz="2133" b="1" i="0" kern="0" dirty="0">
                <a:latin typeface="IBM Plex Sans" panose="020B0503050203000203" pitchFamily="34" charset="0"/>
              </a:rPr>
              <a:t>Research</a:t>
            </a:r>
          </a:p>
        </p:txBody>
      </p:sp>
    </p:spTree>
    <p:extLst>
      <p:ext uri="{BB962C8B-B14F-4D97-AF65-F5344CB8AC3E}">
        <p14:creationId xmlns:p14="http://schemas.microsoft.com/office/powerpoint/2010/main" val="19064828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873604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475486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b="0" i="0">
                <a:latin typeface="IBM Plex Sans Light" panose="020B04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10519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159341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400803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78198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963827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231066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905600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307546" y="1701801"/>
            <a:ext cx="5480909" cy="4438135"/>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Picture Placeholder">
            <a:extLst>
              <a:ext uri="{FF2B5EF4-FFF2-40B4-BE49-F238E27FC236}">
                <a16:creationId xmlns:a16="http://schemas.microsoft.com/office/drawing/2014/main" id="{D8762821-155E-254E-9CDA-B342327866CA}"/>
              </a:ext>
            </a:extLst>
          </p:cNvPr>
          <p:cNvSpPr>
            <a:spLocks noGrp="1"/>
          </p:cNvSpPr>
          <p:nvPr>
            <p:ph type="pic" sz="quarter" idx="13"/>
          </p:nvPr>
        </p:nvSpPr>
        <p:spPr>
          <a:xfrm>
            <a:off x="6400800" y="1701801"/>
            <a:ext cx="5480909" cy="4438135"/>
          </a:xfrm>
        </p:spPr>
        <p:txBody>
          <a:bodyPr lIns="91440" tIns="91440" rIns="91440" bIns="91440"/>
          <a:lstStyle/>
          <a:p>
            <a:r>
              <a:rPr lang="en-US" dirty="0"/>
              <a:t>Click icon to add picture</a:t>
            </a:r>
          </a:p>
        </p:txBody>
      </p:sp>
    </p:spTree>
    <p:extLst>
      <p:ext uri="{BB962C8B-B14F-4D97-AF65-F5344CB8AC3E}">
        <p14:creationId xmlns:p14="http://schemas.microsoft.com/office/powerpoint/2010/main" val="3053660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7542784" cy="5726176"/>
          </a:xfrm>
        </p:spPr>
        <p:txBody>
          <a:bodyPr/>
          <a:lstStyle>
            <a:lvl1pPr>
              <a:defRPr>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A476C6-1263-F248-84DC-A8F704C55E1B}"/>
              </a:ext>
            </a:extLst>
          </p:cNvPr>
          <p:cNvPicPr>
            <a:picLocks noChangeAspect="1"/>
          </p:cNvPicPr>
          <p:nvPr userDrawn="1"/>
        </p:nvPicPr>
        <p:blipFill>
          <a:blip r:embed="rId2"/>
          <a:stretch>
            <a:fillRect/>
          </a:stretch>
        </p:blipFill>
        <p:spPr>
          <a:xfrm>
            <a:off x="304802" y="6257544"/>
            <a:ext cx="2334649" cy="280157"/>
          </a:xfrm>
          <a:prstGeom prst="rect">
            <a:avLst/>
          </a:prstGeom>
        </p:spPr>
      </p:pic>
    </p:spTree>
    <p:extLst>
      <p:ext uri="{BB962C8B-B14F-4D97-AF65-F5344CB8AC3E}">
        <p14:creationId xmlns:p14="http://schemas.microsoft.com/office/powerpoint/2010/main" val="237591685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dirty="0"/>
              <a:t>Click icon to add picture</a:t>
            </a:r>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867">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1143164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sz="1600">
                <a:solidFill>
                  <a:schemeClr val="tx1"/>
                </a:solidFill>
              </a:defRPr>
            </a:lvl1pPr>
            <a:lvl2pPr>
              <a:buClr>
                <a:schemeClr val="tx1"/>
              </a:buClr>
              <a:defRPr sz="1600">
                <a:solidFill>
                  <a:schemeClr val="tx1"/>
                </a:solidFill>
              </a:defRPr>
            </a:lvl2pPr>
            <a:lvl3pPr>
              <a:buClr>
                <a:schemeClr val="tx1"/>
              </a:buClr>
              <a:defRPr sz="1600">
                <a:solidFill>
                  <a:schemeClr val="tx1"/>
                </a:solidFill>
              </a:defRPr>
            </a:lvl3pPr>
            <a:lvl4pPr>
              <a:buClr>
                <a:schemeClr val="tx1"/>
              </a:buClr>
              <a:defRPr sz="1600">
                <a:solidFill>
                  <a:schemeClr val="tx1"/>
                </a:solidFill>
              </a:defRPr>
            </a:lvl4pPr>
            <a:lvl5pPr>
              <a:buClr>
                <a:schemeClr val="tx1"/>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23074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289434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614418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600"/>
            </a:lvl1pPr>
            <a:lvl2pPr>
              <a:spcBef>
                <a:spcPts val="400"/>
              </a:spcBef>
              <a:defRPr sz="1600"/>
            </a:lvl2pPr>
            <a:lvl3pPr>
              <a:spcBef>
                <a:spcPts val="400"/>
              </a:spcBef>
              <a:defRPr sz="16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558481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600"/>
            </a:lvl1pPr>
            <a:lvl2pPr>
              <a:spcBef>
                <a:spcPts val="400"/>
              </a:spcBef>
              <a:defRPr sz="1600"/>
            </a:lvl2pPr>
            <a:lvl3pPr>
              <a:spcBef>
                <a:spcPts val="400"/>
              </a:spcBef>
              <a:defRPr sz="16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b="0" i="0">
                <a:latin typeface="IBM Plex Sans Light" panose="020B04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2482803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068182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83159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1634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4117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7542784"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392878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50" y="6254327"/>
            <a:ext cx="695452" cy="281940"/>
          </a:xfrm>
          <a:prstGeom prst="rect">
            <a:avLst/>
          </a:prstGeom>
        </p:spPr>
      </p:pic>
    </p:spTree>
    <p:extLst>
      <p:ext uri="{BB962C8B-B14F-4D97-AF65-F5344CB8AC3E}">
        <p14:creationId xmlns:p14="http://schemas.microsoft.com/office/powerpoint/2010/main" val="321826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477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3" indent="0">
              <a:buNone/>
              <a:defRPr/>
            </a:lvl3pPr>
            <a:lvl4pPr marL="579938" indent="0">
              <a:buNone/>
              <a:defRPr/>
            </a:lvl4pPr>
            <a:lvl5pPr marL="84239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3" indent="0">
              <a:buNone/>
              <a:defRPr/>
            </a:lvl3pPr>
            <a:lvl4pPr marL="579938" indent="0">
              <a:buNone/>
              <a:defRPr/>
            </a:lvl4pPr>
            <a:lvl5pPr marL="84239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49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a:t>Edit Master text styles</a:t>
            </a:r>
          </a:p>
        </p:txBody>
      </p:sp>
    </p:spTree>
    <p:extLst>
      <p:ext uri="{BB962C8B-B14F-4D97-AF65-F5344CB8AC3E}">
        <p14:creationId xmlns:p14="http://schemas.microsoft.com/office/powerpoint/2010/main" val="423507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Click icon to add picture</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a:t>Edit Master text styles</a:t>
            </a:r>
          </a:p>
        </p:txBody>
      </p:sp>
    </p:spTree>
    <p:extLst>
      <p:ext uri="{BB962C8B-B14F-4D97-AF65-F5344CB8AC3E}">
        <p14:creationId xmlns:p14="http://schemas.microsoft.com/office/powerpoint/2010/main" val="331147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Edge/ IBM Confidential / / © 2022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8336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436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83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a:t>Edit Master text styles</a:t>
            </a:r>
          </a:p>
        </p:txBody>
      </p:sp>
    </p:spTree>
    <p:extLst>
      <p:ext uri="{BB962C8B-B14F-4D97-AF65-F5344CB8AC3E}">
        <p14:creationId xmlns:p14="http://schemas.microsoft.com/office/powerpoint/2010/main" val="4945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marL="0" marR="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lvl1pPr>
            <a:lvl2pPr marL="228592"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2pPr>
            <a:lvl3pPr marL="457183" marR="0" indent="-231637" algn="l" defTabSz="121914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lvl3pPr>
            <a:lvl4pPr marL="838170"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4pPr>
            <a:lvl5pPr marL="1070993" marR="0" indent="-231637" algn="l" defTabSz="1219140" rtl="0" eaLnBrk="1" fontAlgn="base" latinLnBrk="0" hangingPunct="1">
              <a:lnSpc>
                <a:spcPct val="100000"/>
              </a:lnSpc>
              <a:spcBef>
                <a:spcPts val="1467"/>
              </a:spcBef>
              <a:spcAft>
                <a:spcPct val="0"/>
              </a:spcAft>
              <a:buClr>
                <a:srgbClr val="FFFFFF"/>
              </a:buClr>
              <a:buSzTx/>
              <a:buFont typeface="IBM Plex Sans" charset="-120"/>
              <a:buChar char="»"/>
              <a:tabLst/>
              <a:defRPr/>
            </a:lvl5pPr>
          </a:lstStyle>
          <a:p>
            <a:pPr marL="0" marR="0" lvl="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Click to edit Master text styles</a:t>
            </a:r>
          </a:p>
          <a:p>
            <a:pPr marL="228592" marR="0" lvl="1"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Second level</a:t>
            </a:r>
          </a:p>
          <a:p>
            <a:pPr marL="457183" marR="0" lvl="2" indent="-231637" algn="l" defTabSz="121914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Third level</a:t>
            </a:r>
          </a:p>
          <a:p>
            <a:pPr marL="838170" marR="0" lvl="3"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Fourth level</a:t>
            </a:r>
          </a:p>
          <a:p>
            <a:pPr marL="1070993" marR="0" lvl="4" indent="-231637" algn="l" defTabSz="1219140" rtl="0" eaLnBrk="1" fontAlgn="base" latinLnBrk="0" hangingPunct="1">
              <a:lnSpc>
                <a:spcPct val="100000"/>
              </a:lnSpc>
              <a:spcBef>
                <a:spcPts val="1467"/>
              </a:spcBef>
              <a:spcAft>
                <a:spcPct val="0"/>
              </a:spcAft>
              <a:buClr>
                <a:srgbClr val="FFFFFF"/>
              </a:buClr>
              <a:buSzTx/>
              <a:buFont typeface="IBM Plex Sans" charset="-12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Fifth level</a:t>
            </a:r>
          </a:p>
        </p:txBody>
      </p:sp>
      <p:sp>
        <p:nvSpPr>
          <p:cNvPr id="6" name="Text Placeholder 2"/>
          <p:cNvSpPr>
            <a:spLocks noGrp="1"/>
          </p:cNvSpPr>
          <p:nvPr>
            <p:ph type="body" sz="quarter" idx="12"/>
          </p:nvPr>
        </p:nvSpPr>
        <p:spPr>
          <a:xfrm>
            <a:off x="6388608" y="1658112"/>
            <a:ext cx="5498592" cy="4336288"/>
          </a:xfrm>
        </p:spPr>
        <p:txBody>
          <a:bodyPr/>
          <a:lstStyle>
            <a:lvl1pPr marL="0" marR="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lvl1pPr>
            <a:lvl2pPr marL="228592"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2pPr>
            <a:lvl3pPr marL="457183" marR="0" indent="-231637" algn="l" defTabSz="121914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lvl3pPr>
            <a:lvl4pPr marL="838170" marR="0"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lvl4pPr>
            <a:lvl5pPr marL="1070993" marR="0" indent="-231637" algn="l" defTabSz="1219140" rtl="0" eaLnBrk="1" fontAlgn="base" latinLnBrk="0" hangingPunct="1">
              <a:lnSpc>
                <a:spcPct val="100000"/>
              </a:lnSpc>
              <a:spcBef>
                <a:spcPts val="1467"/>
              </a:spcBef>
              <a:spcAft>
                <a:spcPct val="0"/>
              </a:spcAft>
              <a:buClr>
                <a:srgbClr val="FFFFFF"/>
              </a:buClr>
              <a:buSzTx/>
              <a:buFont typeface="IBM Plex Sans" charset="-120"/>
              <a:buChar char="»"/>
              <a:tabLst/>
              <a:defRPr/>
            </a:lvl5pPr>
          </a:lstStyle>
          <a:p>
            <a:pPr marL="0" marR="0" lvl="0" indent="0" algn="l" defTabSz="1219140" rtl="0" eaLnBrk="1" fontAlgn="base" latinLnBrk="0" hangingPunct="1">
              <a:lnSpc>
                <a:spcPct val="100000"/>
              </a:lnSpc>
              <a:spcBef>
                <a:spcPts val="1467"/>
              </a:spcBef>
              <a:spcAft>
                <a:spcPct val="0"/>
              </a:spcAft>
              <a:buClr>
                <a:srgbClr val="6D6E70"/>
              </a:buClr>
              <a:buSzPct val="90000"/>
              <a:buFont typeface="IBM Plex Sans" pitchFamily="2" charset="2"/>
              <a:buNone/>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Click to edit Master text styles</a:t>
            </a:r>
          </a:p>
          <a:p>
            <a:pPr marL="228592" marR="0" lvl="1"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Second level</a:t>
            </a:r>
          </a:p>
          <a:p>
            <a:pPr marL="457183" marR="0" lvl="2" indent="-231637" algn="l" defTabSz="1219140" rtl="0" eaLnBrk="1" fontAlgn="base" latinLnBrk="0" hangingPunct="1">
              <a:lnSpc>
                <a:spcPct val="100000"/>
              </a:lnSpc>
              <a:spcBef>
                <a:spcPts val="1467"/>
              </a:spcBef>
              <a:spcAft>
                <a:spcPct val="0"/>
              </a:spcAft>
              <a:buClr>
                <a:srgbClr val="FFFFFF"/>
              </a:buClr>
              <a:buSzPct val="100000"/>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Third level</a:t>
            </a:r>
          </a:p>
          <a:p>
            <a:pPr marL="838170" marR="0" lvl="3" indent="-231637" algn="l" defTabSz="1219140" rtl="0" eaLnBrk="1" fontAlgn="base" latinLnBrk="0" hangingPunct="1">
              <a:lnSpc>
                <a:spcPct val="100000"/>
              </a:lnSpc>
              <a:spcBef>
                <a:spcPts val="1467"/>
              </a:spcBef>
              <a:spcAft>
                <a:spcPct val="0"/>
              </a:spcAft>
              <a:buClr>
                <a:srgbClr val="FFFFFF"/>
              </a:buClr>
              <a:buSzPct val="100000"/>
              <a:buFont typeface="IBM Plex Sans" charset="-12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Fourth level</a:t>
            </a:r>
          </a:p>
          <a:p>
            <a:pPr marL="1070993" marR="0" lvl="4" indent="-231637" algn="l" defTabSz="1219140" rtl="0" eaLnBrk="1" fontAlgn="base" latinLnBrk="0" hangingPunct="1">
              <a:lnSpc>
                <a:spcPct val="100000"/>
              </a:lnSpc>
              <a:spcBef>
                <a:spcPts val="1467"/>
              </a:spcBef>
              <a:spcAft>
                <a:spcPct val="0"/>
              </a:spcAft>
              <a:buClr>
                <a:srgbClr val="FFFFFF"/>
              </a:buClr>
              <a:buSzTx/>
              <a:buFont typeface="IBM Plex Sans" charset="-120"/>
              <a:buChar char="»"/>
              <a:tabLst/>
              <a:defRPr/>
            </a:pPr>
            <a:r>
              <a:rPr kumimoji="0" lang="en-US" sz="1867" b="0" i="0" u="none" strike="noStrike" kern="0" cap="none" spc="0" normalizeH="0" baseline="0" noProof="0" dirty="0">
                <a:ln>
                  <a:noFill/>
                </a:ln>
                <a:solidFill>
                  <a:srgbClr val="FFFFFF"/>
                </a:solidFill>
                <a:effectLst/>
                <a:uLnTx/>
                <a:uFillTx/>
                <a:latin typeface="IBM Plex Sans" panose="020B0503050203000203" pitchFamily="34" charset="0"/>
              </a:rPr>
              <a:t>Fifth level</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54364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3340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6388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9436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64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May 2021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019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436608" y="268224"/>
            <a:ext cx="2450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884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2"/>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280416" y="268224"/>
            <a:ext cx="5522885"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10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891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226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553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63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6572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0" y="1"/>
            <a:ext cx="12192000" cy="3425951"/>
          </a:xfrm>
          <a:solidFill>
            <a:schemeClr val="tx1"/>
          </a:solidFill>
        </p:spPr>
        <p:txBody>
          <a:bodyPr lIns="182880" tIns="164592" rIns="228600" bIns="228600"/>
          <a:lstStyle>
            <a:lvl1pPr>
              <a:defRPr sz="6400"/>
            </a:lvl1pPr>
          </a:lstStyle>
          <a:p>
            <a:r>
              <a:rPr lang="en-US"/>
              <a:t>Click to edit Master title style</a:t>
            </a:r>
            <a:endParaRPr lang="en-US" dirty="0"/>
          </a:p>
        </p:txBody>
      </p:sp>
      <p:sp>
        <p:nvSpPr>
          <p:cNvPr id="11"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369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7530592"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7640320" cy="4482592"/>
          </a:xfrm>
        </p:spPr>
        <p:txBody>
          <a:bodyPr/>
          <a:lstStyle>
            <a:lvl1pPr>
              <a:lnSpc>
                <a:spcPct val="80000"/>
              </a:lnSpc>
              <a:spcBef>
                <a:spcPts val="0"/>
              </a:spcBef>
              <a:defRPr sz="9600" b="0" i="0">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218487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Click icon to add picture</a:t>
            </a:r>
          </a:p>
        </p:txBody>
      </p:sp>
      <p:sp>
        <p:nvSpPr>
          <p:cNvPr id="2" name="Title 1"/>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417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Click icon to add picture</a:t>
            </a:r>
          </a:p>
        </p:txBody>
      </p:sp>
      <p:sp>
        <p:nvSpPr>
          <p:cNvPr id="8" name="Text Placeholder 5"/>
          <p:cNvSpPr>
            <a:spLocks noGrp="1"/>
          </p:cNvSpPr>
          <p:nvPr>
            <p:ph type="body" sz="quarter" idx="13"/>
          </p:nvPr>
        </p:nvSpPr>
        <p:spPr>
          <a:xfrm>
            <a:off x="0" y="3441702"/>
            <a:ext cx="3048000" cy="3416300"/>
          </a:xfrm>
          <a:solidFill>
            <a:schemeClr val="bg1"/>
          </a:solidFill>
        </p:spPr>
        <p:txBody>
          <a:bodyPr lIns="228600" tIns="228600" rIns="228600" b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3429000"/>
            <a:ext cx="3425952"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5842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9144000" y="0"/>
            <a:ext cx="3048000" cy="6864096"/>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9554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3352800" y="1658112"/>
            <a:ext cx="8534400"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93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06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3340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02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3340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85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203820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642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5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EA31-B703-5C75-816B-7D8A450ABF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CE2B91-5678-49B9-03B5-78CB94560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91109-D5E4-BF98-BB54-06E18AB7BA9E}"/>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5" name="Footer Placeholder 4">
            <a:extLst>
              <a:ext uri="{FF2B5EF4-FFF2-40B4-BE49-F238E27FC236}">
                <a16:creationId xmlns:a16="http://schemas.microsoft.com/office/drawing/2014/main" id="{62EDA137-14FB-6BA9-7E8C-62F7705D4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EF57-3BEC-312C-C917-8FF62B5DEAD7}"/>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2756429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7640320" cy="4482592"/>
          </a:xfrm>
        </p:spPr>
        <p:txBody>
          <a:bodyPr/>
          <a:lstStyle>
            <a:lvl1pPr>
              <a:lnSpc>
                <a:spcPct val="80000"/>
              </a:lnSpc>
              <a:spcBef>
                <a:spcPts val="0"/>
              </a:spcBef>
              <a:defRPr sz="9600" b="0" i="0">
                <a:latin typeface="IBM Plex Sans Light" panose="020B0403050203000203" pitchFamily="34" charset="0"/>
              </a:defRPr>
            </a:lvl1pPr>
          </a:lstStyle>
          <a:p>
            <a:pPr lvl="0"/>
            <a:r>
              <a:rPr lang="en-US" dirty="0"/>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8432800" y="0"/>
            <a:ext cx="37592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07746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3" indent="0">
              <a:buNone/>
              <a:defRPr/>
            </a:lvl3pPr>
            <a:lvl4pPr marL="579938" indent="0">
              <a:buNone/>
              <a:defRPr/>
            </a:lvl4pPr>
            <a:lvl5pPr marL="842391" indent="0">
              <a:buNone/>
              <a:defRPr/>
            </a:lvl5pPr>
          </a:lstStyle>
          <a:p>
            <a:pPr lvl="0"/>
            <a:r>
              <a:rPr lang="en-US"/>
              <a:t>Edit Master text styles</a:t>
            </a:r>
          </a:p>
        </p:txBody>
      </p:sp>
    </p:spTree>
    <p:extLst>
      <p:ext uri="{BB962C8B-B14F-4D97-AF65-F5344CB8AC3E}">
        <p14:creationId xmlns:p14="http://schemas.microsoft.com/office/powerpoint/2010/main" val="37800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Maximo Visual Inspection and IBM Video Analytics / IBM Confidential / August 31, 2020 / © 2020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4604" y="3078271"/>
            <a:ext cx="1722792" cy="701463"/>
          </a:xfrm>
          <a:prstGeom prst="rect">
            <a:avLst/>
          </a:prstGeom>
        </p:spPr>
      </p:pic>
    </p:spTree>
    <p:extLst>
      <p:ext uri="{BB962C8B-B14F-4D97-AF65-F5344CB8AC3E}">
        <p14:creationId xmlns:p14="http://schemas.microsoft.com/office/powerpoint/2010/main" val="135044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6195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AF91-8B46-3544-B9DD-2D5DFE145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D90A46-DAE3-564A-AE8C-429FFAECF6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232B1-639A-6049-9D82-3E2218722DA9}"/>
              </a:ext>
            </a:extLst>
          </p:cNvPr>
          <p:cNvSpPr>
            <a:spLocks noGrp="1"/>
          </p:cNvSpPr>
          <p:nvPr>
            <p:ph type="dt" sz="half" idx="10"/>
          </p:nvPr>
        </p:nvSpPr>
        <p:spPr/>
        <p:txBody>
          <a:bodyPr/>
          <a:lstStyle/>
          <a:p>
            <a:fld id="{2F65BBF0-C722-C347-9A8D-6E8FE8FA08B1}" type="datetimeFigureOut">
              <a:rPr lang="en-US"/>
              <a:t>6/2/22</a:t>
            </a:fld>
            <a:endParaRPr lang="en-US" dirty="0"/>
          </a:p>
        </p:txBody>
      </p:sp>
      <p:sp>
        <p:nvSpPr>
          <p:cNvPr id="5" name="Footer Placeholder 4">
            <a:extLst>
              <a:ext uri="{FF2B5EF4-FFF2-40B4-BE49-F238E27FC236}">
                <a16:creationId xmlns:a16="http://schemas.microsoft.com/office/drawing/2014/main" id="{28A5286F-9DE8-AA46-A333-A5F37FA7F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77E800-ABD5-4A45-8D3D-5C55C2107095}"/>
              </a:ext>
            </a:extLst>
          </p:cNvPr>
          <p:cNvSpPr>
            <a:spLocks noGrp="1"/>
          </p:cNvSpPr>
          <p:nvPr>
            <p:ph type="sldNum" sz="quarter" idx="12"/>
          </p:nvPr>
        </p:nvSpPr>
        <p:spPr/>
        <p:txBody>
          <a:bodyPr/>
          <a:lstStyle/>
          <a:p>
            <a:fld id="{CBC80BDD-669E-3F48-99EB-5C2955A0D0F2}" type="slidenum">
              <a:rPr/>
              <a:t>‹#›</a:t>
            </a:fld>
            <a:endParaRPr lang="en-US" dirty="0"/>
          </a:p>
        </p:txBody>
      </p:sp>
    </p:spTree>
    <p:extLst>
      <p:ext uri="{BB962C8B-B14F-4D97-AF65-F5344CB8AC3E}">
        <p14:creationId xmlns:p14="http://schemas.microsoft.com/office/powerpoint/2010/main" val="27347334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6422-FF50-42D7-A8B8-6457627F1E5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22BBA7A-0DDE-42E9-A1C6-C689BFAC45A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AA33DE1-968F-4B13-91BA-F53C96A1AD8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8BCFFCF-F82B-4871-9E4C-63A5AA8C7FA9}"/>
              </a:ext>
            </a:extLst>
          </p:cNvPr>
          <p:cNvSpPr>
            <a:spLocks noGrp="1"/>
          </p:cNvSpPr>
          <p:nvPr>
            <p:ph type="dt" sz="half" idx="10"/>
          </p:nvPr>
        </p:nvSpPr>
        <p:spPr/>
        <p:txBody>
          <a:bodyPr/>
          <a:lstStyle/>
          <a:p>
            <a:fld id="{371513BF-EF5D-410C-85AC-1773D8BD9161}" type="datetimeFigureOut">
              <a:rPr lang="en-IN" smtClean="0"/>
              <a:t>02/06/22</a:t>
            </a:fld>
            <a:endParaRPr lang="en-IN" dirty="0"/>
          </a:p>
        </p:txBody>
      </p:sp>
      <p:sp>
        <p:nvSpPr>
          <p:cNvPr id="6" name="Footer Placeholder 5">
            <a:extLst>
              <a:ext uri="{FF2B5EF4-FFF2-40B4-BE49-F238E27FC236}">
                <a16:creationId xmlns:a16="http://schemas.microsoft.com/office/drawing/2014/main" id="{238C96FF-16DE-487F-80B9-B65E92899E61}"/>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5AF132DD-C9C9-4398-A748-3D9AC18E1E22}"/>
              </a:ext>
            </a:extLst>
          </p:cNvPr>
          <p:cNvSpPr>
            <a:spLocks noGrp="1"/>
          </p:cNvSpPr>
          <p:nvPr>
            <p:ph type="sldNum" sz="quarter" idx="12"/>
          </p:nvPr>
        </p:nvSpPr>
        <p:spPr/>
        <p:txBody>
          <a:bodyPr/>
          <a:lstStyle/>
          <a:p>
            <a:fld id="{DAFDA7AB-79B3-425A-BF4F-002FE2834FC2}" type="slidenum">
              <a:rPr lang="en-IN" smtClean="0"/>
              <a:t>‹#›</a:t>
            </a:fld>
            <a:endParaRPr lang="en-IN" dirty="0"/>
          </a:p>
        </p:txBody>
      </p:sp>
    </p:spTree>
    <p:extLst>
      <p:ext uri="{BB962C8B-B14F-4D97-AF65-F5344CB8AC3E}">
        <p14:creationId xmlns:p14="http://schemas.microsoft.com/office/powerpoint/2010/main" val="29821097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
        <p:nvSpPr>
          <p:cNvPr id="5" name="Title">
            <a:extLst>
              <a:ext uri="{FF2B5EF4-FFF2-40B4-BE49-F238E27FC236}">
                <a16:creationId xmlns:a16="http://schemas.microsoft.com/office/drawing/2014/main" id="{A612084C-5519-B046-8F37-E31EBE81D15D}"/>
              </a:ext>
            </a:extLst>
          </p:cNvPr>
          <p:cNvSpPr txBox="1">
            <a:spLocks/>
          </p:cNvSpPr>
          <p:nvPr userDrawn="1"/>
        </p:nvSpPr>
        <p:spPr>
          <a:xfrm>
            <a:off x="301881" y="6301045"/>
            <a:ext cx="5522976" cy="40967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70"/>
            <a:r>
              <a:rPr lang="en-US" sz="2133" b="1" i="0" kern="0">
                <a:latin typeface="IBM Plex Sans" panose="020B0503050203000203" pitchFamily="34" charset="0"/>
              </a:rPr>
              <a:t>Research</a:t>
            </a:r>
          </a:p>
        </p:txBody>
      </p:sp>
    </p:spTree>
    <p:extLst>
      <p:ext uri="{BB962C8B-B14F-4D97-AF65-F5344CB8AC3E}">
        <p14:creationId xmlns:p14="http://schemas.microsoft.com/office/powerpoint/2010/main" val="20869905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A476C6-1263-F248-84DC-A8F704C55E1B}"/>
              </a:ext>
            </a:extLst>
          </p:cNvPr>
          <p:cNvPicPr>
            <a:picLocks noChangeAspect="1"/>
          </p:cNvPicPr>
          <p:nvPr userDrawn="1"/>
        </p:nvPicPr>
        <p:blipFill>
          <a:blip r:embed="rId2"/>
          <a:stretch>
            <a:fillRect/>
          </a:stretch>
        </p:blipFill>
        <p:spPr>
          <a:xfrm>
            <a:off x="304801" y="6257544"/>
            <a:ext cx="2334649" cy="280157"/>
          </a:xfrm>
          <a:prstGeom prst="rect">
            <a:avLst/>
          </a:prstGeom>
        </p:spPr>
      </p:pic>
    </p:spTree>
    <p:extLst>
      <p:ext uri="{BB962C8B-B14F-4D97-AF65-F5344CB8AC3E}">
        <p14:creationId xmlns:p14="http://schemas.microsoft.com/office/powerpoint/2010/main" val="38650747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1957184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8889976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630881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800" b="0" i="0">
                <a:latin typeface="IBM Plex Sans Light" panose="020B0403050203000203" pitchFamily="34" charset="0"/>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508201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5006020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13134701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83229054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4932686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41373878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4512907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35195173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7557678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83023848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0" y="1131824"/>
            <a:ext cx="12192000" cy="5726176"/>
          </a:xfrm>
          <a:prstGeom prst="rect">
            <a:avLst/>
          </a:prstGeom>
          <a:solidFill>
            <a:schemeClr val="bg1"/>
          </a:solidFill>
        </p:spPr>
        <p:txBody>
          <a:bodyPr wrap="square" lIns="0" tIns="0" rIns="0" bIns="0" rtlCol="0" anchor="ctr">
            <a:noAutofit/>
          </a:bodyPr>
          <a:lstStyle/>
          <a:p>
            <a:pPr algn="ctr"/>
            <a:endParaRPr lang="en-US" sz="1600" b="0" i="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978768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9" y="268224"/>
            <a:ext cx="7542783" cy="572617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374222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5445537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1065829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41136353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0304751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2718365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3111605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307546" y="1701801"/>
            <a:ext cx="5480909" cy="4438135"/>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
        <p:nvSpPr>
          <p:cNvPr id="7" name="Picture Placeholder">
            <a:extLst>
              <a:ext uri="{FF2B5EF4-FFF2-40B4-BE49-F238E27FC236}">
                <a16:creationId xmlns:a16="http://schemas.microsoft.com/office/drawing/2014/main" id="{D8762821-155E-254E-9CDA-B342327866CA}"/>
              </a:ext>
            </a:extLst>
          </p:cNvPr>
          <p:cNvSpPr>
            <a:spLocks noGrp="1"/>
          </p:cNvSpPr>
          <p:nvPr>
            <p:ph type="pic" sz="quarter" idx="13"/>
          </p:nvPr>
        </p:nvSpPr>
        <p:spPr>
          <a:xfrm>
            <a:off x="6400800" y="1701801"/>
            <a:ext cx="5480909" cy="4438135"/>
          </a:xfrm>
        </p:spPr>
        <p:txBody>
          <a:bodyPr lIns="91440" tIns="91440" rIns="91440" bIns="91440"/>
          <a:lstStyle/>
          <a:p>
            <a:r>
              <a:rPr lang="en-US"/>
              <a:t>Click icon to add picture</a:t>
            </a:r>
          </a:p>
        </p:txBody>
      </p:sp>
    </p:spTree>
    <p:extLst>
      <p:ext uri="{BB962C8B-B14F-4D97-AF65-F5344CB8AC3E}">
        <p14:creationId xmlns:p14="http://schemas.microsoft.com/office/powerpoint/2010/main" val="1786354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19943415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2021 IBM Corporation</a:t>
            </a:r>
          </a:p>
          <a:p>
            <a:r>
              <a:rPr lang="en-US"/>
              <a:t>
© 2021 IBM Corporation</a:t>
            </a:r>
          </a:p>
          <a:p>
            <a:r>
              <a:rPr lang="en-US"/>
              <a:t>
</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6373375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584307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283209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4050843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9806463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726554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5798335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637121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82945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66936503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r>
              <a:rPr lang="en-US"/>
              <a:t>© 2021 IBM Corporation</a:t>
            </a:r>
          </a:p>
          <a:p>
            <a:r>
              <a:rPr lang="en-US"/>
              <a:t>
© 2021 IBM Corporation</a:t>
            </a:r>
          </a:p>
          <a:p>
            <a:r>
              <a:rPr lang="en-US"/>
              <a:t>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6469767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endParaRPr lang="en-US" dirty="0"/>
          </a:p>
        </p:txBody>
      </p:sp>
    </p:spTree>
    <p:extLst>
      <p:ext uri="{BB962C8B-B14F-4D97-AF65-F5344CB8AC3E}">
        <p14:creationId xmlns:p14="http://schemas.microsoft.com/office/powerpoint/2010/main" val="42855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0865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1"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0466421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039" algn="dec"/>
              </a:tabLst>
              <a:defRPr/>
            </a:lvl1pPr>
            <a:lvl2pPr marL="230696" indent="-230696">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39" rtl="0" eaLnBrk="1" fontAlgn="auto" latinLnBrk="0" hangingPunct="1">
              <a:lnSpc>
                <a:spcPct val="100000"/>
              </a:lnSpc>
              <a:spcBef>
                <a:spcPts val="0"/>
              </a:spcBef>
              <a:spcAft>
                <a:spcPts val="0"/>
              </a:spcAft>
              <a:buClrTx/>
              <a:buSzTx/>
              <a:buFont typeface="Arial"/>
              <a:buNone/>
              <a:tabLst>
                <a:tab pos="5363943" algn="r"/>
              </a:tabLst>
              <a:defRPr/>
            </a:pPr>
            <a:r>
              <a:rPr lang="en-US"/>
              <a:t>Edit Master text styles</a:t>
            </a:r>
          </a:p>
          <a:p>
            <a:pPr marL="0" marR="0" lvl="1" indent="0" algn="l" defTabSz="609539" rtl="0" eaLnBrk="1" fontAlgn="auto" latinLnBrk="0" hangingPunct="1">
              <a:lnSpc>
                <a:spcPct val="100000"/>
              </a:lnSpc>
              <a:spcBef>
                <a:spcPts val="0"/>
              </a:spcBef>
              <a:spcAft>
                <a:spcPts val="0"/>
              </a:spcAft>
              <a:buClrTx/>
              <a:buSzTx/>
              <a:buFont typeface="Arial"/>
              <a:buNone/>
              <a:tabLst>
                <a:tab pos="5363943" algn="r"/>
              </a:tabLst>
              <a:defRPr/>
            </a:pPr>
            <a:r>
              <a:rPr lang="en-US"/>
              <a:t>Second level</a:t>
            </a:r>
          </a:p>
          <a:p>
            <a:pPr marL="0" marR="0" lvl="2" indent="0" algn="l" defTabSz="609539" rtl="0" eaLnBrk="1" fontAlgn="auto" latinLnBrk="0" hangingPunct="1">
              <a:lnSpc>
                <a:spcPct val="100000"/>
              </a:lnSpc>
              <a:spcBef>
                <a:spcPts val="0"/>
              </a:spcBef>
              <a:spcAft>
                <a:spcPts val="0"/>
              </a:spcAft>
              <a:buClrTx/>
              <a:buSzTx/>
              <a:buFont typeface="Arial"/>
              <a:buNone/>
              <a:tabLst>
                <a:tab pos="5363943" algn="r"/>
              </a:tabLst>
              <a:defRPr/>
            </a:pPr>
            <a:r>
              <a:rPr lang="en-US"/>
              <a:t>Third level</a:t>
            </a:r>
          </a:p>
          <a:p>
            <a:pPr marL="0" marR="0" lvl="3" indent="0" algn="l" defTabSz="609539" rtl="0" eaLnBrk="1" fontAlgn="auto" latinLnBrk="0" hangingPunct="1">
              <a:lnSpc>
                <a:spcPct val="100000"/>
              </a:lnSpc>
              <a:spcBef>
                <a:spcPts val="0"/>
              </a:spcBef>
              <a:spcAft>
                <a:spcPts val="0"/>
              </a:spcAft>
              <a:buClrTx/>
              <a:buSzTx/>
              <a:buFont typeface="Arial"/>
              <a:buNone/>
              <a:tabLst>
                <a:tab pos="5363943" algn="r"/>
              </a:tabLst>
              <a:defRPr/>
            </a:pPr>
            <a:r>
              <a:rPr lang="en-US"/>
              <a:t>Fourth level</a:t>
            </a:r>
          </a:p>
          <a:p>
            <a:pPr marL="0" marR="0" lvl="4" indent="0" algn="l" defTabSz="609539" rtl="0" eaLnBrk="1" fontAlgn="auto" latinLnBrk="0" hangingPunct="1">
              <a:lnSpc>
                <a:spcPct val="100000"/>
              </a:lnSpc>
              <a:spcBef>
                <a:spcPts val="0"/>
              </a:spcBef>
              <a:spcAft>
                <a:spcPts val="0"/>
              </a:spcAft>
              <a:buClrTx/>
              <a:buSzTx/>
              <a:buFont typeface="Arial"/>
              <a:buNone/>
              <a:tabLst>
                <a:tab pos="5363943"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039"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39" rtl="0" eaLnBrk="1" fontAlgn="auto" latinLnBrk="0" hangingPunct="1">
              <a:lnSpc>
                <a:spcPct val="100000"/>
              </a:lnSpc>
              <a:spcBef>
                <a:spcPts val="1467"/>
              </a:spcBef>
              <a:spcAft>
                <a:spcPts val="0"/>
              </a:spcAft>
              <a:buClrTx/>
              <a:buSzTx/>
              <a:buFont typeface="Arial"/>
              <a:buNone/>
              <a:tabLst>
                <a:tab pos="5363943" algn="r"/>
              </a:tabLst>
              <a:defRPr/>
            </a:pPr>
            <a:r>
              <a:rPr lang="en-US"/>
              <a:t>Edit Master text styles</a:t>
            </a:r>
          </a:p>
          <a:p>
            <a:pPr marL="0" marR="0" lvl="1" indent="0" algn="l" defTabSz="609539" rtl="0" eaLnBrk="1" fontAlgn="auto" latinLnBrk="0" hangingPunct="1">
              <a:lnSpc>
                <a:spcPct val="100000"/>
              </a:lnSpc>
              <a:spcBef>
                <a:spcPts val="1467"/>
              </a:spcBef>
              <a:spcAft>
                <a:spcPts val="0"/>
              </a:spcAft>
              <a:buClrTx/>
              <a:buSzTx/>
              <a:buFont typeface="Arial"/>
              <a:buNone/>
              <a:tabLst>
                <a:tab pos="5363943" algn="r"/>
              </a:tabLst>
              <a:defRPr/>
            </a:pPr>
            <a:r>
              <a:rPr lang="en-US"/>
              <a:t>Second level</a:t>
            </a:r>
          </a:p>
          <a:p>
            <a:pPr marL="0" marR="0" lvl="2" indent="0" algn="l" defTabSz="609539" rtl="0" eaLnBrk="1" fontAlgn="auto" latinLnBrk="0" hangingPunct="1">
              <a:lnSpc>
                <a:spcPct val="100000"/>
              </a:lnSpc>
              <a:spcBef>
                <a:spcPts val="1467"/>
              </a:spcBef>
              <a:spcAft>
                <a:spcPts val="0"/>
              </a:spcAft>
              <a:buClrTx/>
              <a:buSzTx/>
              <a:buFont typeface="Arial"/>
              <a:buNone/>
              <a:tabLst>
                <a:tab pos="5363943" algn="r"/>
              </a:tabLst>
              <a:defRPr/>
            </a:pPr>
            <a:r>
              <a:rPr lang="en-US"/>
              <a:t>Third level</a:t>
            </a:r>
          </a:p>
          <a:p>
            <a:pPr marL="0" marR="0" lvl="3" indent="0" algn="l" defTabSz="609539" rtl="0" eaLnBrk="1" fontAlgn="auto" latinLnBrk="0" hangingPunct="1">
              <a:lnSpc>
                <a:spcPct val="100000"/>
              </a:lnSpc>
              <a:spcBef>
                <a:spcPts val="1467"/>
              </a:spcBef>
              <a:spcAft>
                <a:spcPts val="0"/>
              </a:spcAft>
              <a:buClrTx/>
              <a:buSzTx/>
              <a:buFont typeface="Arial"/>
              <a:buNone/>
              <a:tabLst>
                <a:tab pos="5363943" algn="r"/>
              </a:tabLst>
              <a:defRPr/>
            </a:pPr>
            <a:r>
              <a:rPr lang="en-US"/>
              <a:t>Fourth level</a:t>
            </a:r>
          </a:p>
          <a:p>
            <a:pPr marL="0" marR="0" lvl="4" indent="0" algn="l" defTabSz="609539" rtl="0" eaLnBrk="1" fontAlgn="auto" latinLnBrk="0" hangingPunct="1">
              <a:lnSpc>
                <a:spcPct val="100000"/>
              </a:lnSpc>
              <a:spcBef>
                <a:spcPts val="1467"/>
              </a:spcBef>
              <a:spcAft>
                <a:spcPts val="0"/>
              </a:spcAft>
              <a:buClrTx/>
              <a:buSzTx/>
              <a:buFont typeface="Arial"/>
              <a:buNone/>
              <a:tabLst>
                <a:tab pos="5363943" algn="r"/>
              </a:tabLst>
              <a:defRPr/>
            </a:pPr>
            <a:r>
              <a:rPr lang="en-US"/>
              <a:t>Fifth level</a:t>
            </a:r>
            <a:endParaRPr lang="en-US" dirty="0"/>
          </a:p>
        </p:txBody>
      </p:sp>
    </p:spTree>
    <p:extLst>
      <p:ext uri="{BB962C8B-B14F-4D97-AF65-F5344CB8AC3E}">
        <p14:creationId xmlns:p14="http://schemas.microsoft.com/office/powerpoint/2010/main" val="14251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22"/>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Tree>
    <p:extLst>
      <p:ext uri="{BB962C8B-B14F-4D97-AF65-F5344CB8AC3E}">
        <p14:creationId xmlns:p14="http://schemas.microsoft.com/office/powerpoint/2010/main" val="419084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n-lt"/>
              </a:defRPr>
            </a:lvl1pPr>
          </a:lstStyle>
          <a:p>
            <a:endParaRPr lang="en-US" dirty="0"/>
          </a:p>
        </p:txBody>
      </p:sp>
      <p:sp>
        <p:nvSpPr>
          <p:cNvPr id="6" name="Content Placeholder 5"/>
          <p:cNvSpPr>
            <a:spLocks noGrp="1"/>
          </p:cNvSpPr>
          <p:nvPr>
            <p:ph sz="quarter" idx="12"/>
          </p:nvPr>
        </p:nvSpPr>
        <p:spPr>
          <a:xfrm>
            <a:off x="304800" y="1327364"/>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4"/>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03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400800" y="1457965"/>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2"/>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5"/>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65"/>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65"/>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37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400800" y="1463046"/>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2"/>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6"/>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4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dirty="0">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400800" y="1499619"/>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32"/>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25576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dirty="0"/>
              <a:t>Click icon to add picture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1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48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908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2" name="Text Placeholder 11"/>
          <p:cNvSpPr>
            <a:spLocks noGrp="1"/>
          </p:cNvSpPr>
          <p:nvPr>
            <p:ph type="body" sz="quarter" idx="13"/>
          </p:nvPr>
        </p:nvSpPr>
        <p:spPr>
          <a:xfrm>
            <a:off x="304800" y="243845"/>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5"/>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112720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3466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p:cNvSpPr>
            <a:spLocks noGrp="1"/>
          </p:cNvSpPr>
          <p:nvPr>
            <p:ph type="body" sz="quarter" idx="12"/>
          </p:nvPr>
        </p:nvSpPr>
        <p:spPr>
          <a:xfrm>
            <a:off x="4368800" y="1658112"/>
            <a:ext cx="3466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a:extLst>
              <a:ext uri="{FF2B5EF4-FFF2-40B4-BE49-F238E27FC236}">
                <a16:creationId xmlns:a16="http://schemas.microsoft.com/office/drawing/2014/main" id="{D5661CFF-2B39-864D-952D-C22712C9E665}"/>
              </a:ext>
            </a:extLst>
          </p:cNvPr>
          <p:cNvSpPr>
            <a:spLocks noGrp="1"/>
          </p:cNvSpPr>
          <p:nvPr>
            <p:ph type="body" sz="quarter" idx="14"/>
          </p:nvPr>
        </p:nvSpPr>
        <p:spPr>
          <a:xfrm>
            <a:off x="8444994" y="1658112"/>
            <a:ext cx="3442119"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3091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Content Placeholder 7"/>
          <p:cNvSpPr>
            <a:spLocks noGrp="1"/>
          </p:cNvSpPr>
          <p:nvPr>
            <p:ph sz="quarter" idx="15"/>
          </p:nvPr>
        </p:nvSpPr>
        <p:spPr>
          <a:xfrm>
            <a:off x="9144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6"/>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3"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8177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4">
              <a:lumMod val="60000"/>
              <a:lumOff val="40000"/>
            </a:schemeClr>
          </a:solidFill>
        </p:spPr>
        <p:txBody>
          <a:bodyPr lIns="228600" tIns="192024" rIns="228600" bIns="228600"/>
          <a:lstStyle>
            <a:lvl1pPr>
              <a:defRPr sz="1867">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5" y="3429000"/>
            <a:ext cx="3047996" cy="3429000"/>
          </a:xfrm>
          <a:solidFill>
            <a:schemeClr val="accent4"/>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accent2"/>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itle 5"/>
          <p:cNvSpPr>
            <a:spLocks noGrp="1"/>
          </p:cNvSpPr>
          <p:nvPr>
            <p:ph type="title"/>
          </p:nvPr>
        </p:nvSpPr>
        <p:spPr>
          <a:xfrm>
            <a:off x="3"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5795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itle 5"/>
          <p:cNvSpPr>
            <a:spLocks noGrp="1"/>
          </p:cNvSpPr>
          <p:nvPr>
            <p:ph type="title"/>
          </p:nvPr>
        </p:nvSpPr>
        <p:spPr>
          <a:xfrm>
            <a:off x="3"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33325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9495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accent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5650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304800" y="1463046"/>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19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304800" y="1488653"/>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2"/>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885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304800" y="1488653"/>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40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dirty="0"/>
              <a:t>Click icon to add picture</a:t>
            </a:r>
          </a:p>
        </p:txBody>
      </p:sp>
    </p:spTree>
    <p:extLst>
      <p:ext uri="{BB962C8B-B14F-4D97-AF65-F5344CB8AC3E}">
        <p14:creationId xmlns:p14="http://schemas.microsoft.com/office/powerpoint/2010/main" val="14296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93" y="1402080"/>
            <a:ext cx="5620011" cy="4608576"/>
          </a:xfrm>
        </p:spPr>
        <p:txBody>
          <a:bodyPr/>
          <a:lstStyle>
            <a:lvl1pPr marL="156617" indent="-156617">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716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b="0" i="0">
                <a:latin typeface="IBM Plex Sans Light" panose="020B0403050203000203" pitchFamily="34" charset="0"/>
              </a:defRPr>
            </a:lvl1pPr>
          </a:lstStyle>
          <a:p>
            <a:pPr lvl="0"/>
            <a:r>
              <a:rPr lang="en-US" dirty="0"/>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78171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304800" y="256035"/>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dirty="0"/>
              <a:t>Click icon to add table</a:t>
            </a:r>
          </a:p>
        </p:txBody>
      </p:sp>
    </p:spTree>
    <p:extLst>
      <p:ext uri="{BB962C8B-B14F-4D97-AF65-F5344CB8AC3E}">
        <p14:creationId xmlns:p14="http://schemas.microsoft.com/office/powerpoint/2010/main" val="30460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8640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86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039" algn="dec"/>
              </a:tabLst>
              <a:defRPr sz="1467"/>
            </a:lvl1pPr>
            <a:lvl2pPr marL="230696" indent="-230696">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39" rtl="0" eaLnBrk="1" fontAlgn="auto" latinLnBrk="0" hangingPunct="1">
              <a:lnSpc>
                <a:spcPct val="100000"/>
              </a:lnSpc>
              <a:spcBef>
                <a:spcPts val="0"/>
              </a:spcBef>
              <a:spcAft>
                <a:spcPts val="0"/>
              </a:spcAft>
              <a:buClrTx/>
              <a:buSzTx/>
              <a:buFont typeface="Arial"/>
              <a:buNone/>
              <a:tabLst>
                <a:tab pos="5363943" algn="r"/>
              </a:tabLst>
              <a:defRPr/>
            </a:pPr>
            <a:r>
              <a:rPr lang="en-US"/>
              <a:t>Edit Master text styles</a:t>
            </a:r>
          </a:p>
        </p:txBody>
      </p:sp>
    </p:spTree>
    <p:extLst>
      <p:ext uri="{BB962C8B-B14F-4D97-AF65-F5344CB8AC3E}">
        <p14:creationId xmlns:p14="http://schemas.microsoft.com/office/powerpoint/2010/main" val="16951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4604" y="2914867"/>
            <a:ext cx="1722792" cy="701464"/>
          </a:xfrm>
          <a:prstGeom prst="rect">
            <a:avLst/>
          </a:prstGeom>
        </p:spPr>
      </p:pic>
    </p:spTree>
    <p:extLst>
      <p:ext uri="{BB962C8B-B14F-4D97-AF65-F5344CB8AC3E}">
        <p14:creationId xmlns:p14="http://schemas.microsoft.com/office/powerpoint/2010/main" val="81634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822838">
              <a:spcBef>
                <a:spcPts val="720"/>
              </a:spcBef>
              <a:buClr>
                <a:srgbClr val="1D3649"/>
              </a:buClr>
            </a:pPr>
            <a:endParaRPr lang="en-US" dirty="0">
              <a:solidFill>
                <a:srgbClr val="FFFFFF"/>
              </a:solidFill>
            </a:endParaRPr>
          </a:p>
        </p:txBody>
      </p:sp>
    </p:spTree>
    <p:extLst>
      <p:ext uri="{BB962C8B-B14F-4D97-AF65-F5344CB8AC3E}">
        <p14:creationId xmlns:p14="http://schemas.microsoft.com/office/powerpoint/2010/main" val="108132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9"/>
            <a:ext cx="6916616" cy="6027740"/>
          </a:xfrm>
        </p:spPr>
        <p:txBody>
          <a:bodyPr/>
          <a:lstStyle>
            <a:lvl1pPr marL="156621" indent="-156621">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Tree>
    <p:extLst>
      <p:ext uri="{BB962C8B-B14F-4D97-AF65-F5344CB8AC3E}">
        <p14:creationId xmlns:p14="http://schemas.microsoft.com/office/powerpoint/2010/main" val="608521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12208757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A476C6-1263-F248-84DC-A8F704C55E1B}"/>
              </a:ext>
            </a:extLst>
          </p:cNvPr>
          <p:cNvPicPr>
            <a:picLocks noChangeAspect="1"/>
          </p:cNvPicPr>
          <p:nvPr userDrawn="1"/>
        </p:nvPicPr>
        <p:blipFill>
          <a:blip r:embed="rId2"/>
          <a:stretch>
            <a:fillRect/>
          </a:stretch>
        </p:blipFill>
        <p:spPr>
          <a:xfrm>
            <a:off x="304801" y="6257544"/>
            <a:ext cx="2334649" cy="280157"/>
          </a:xfrm>
          <a:prstGeom prst="rect">
            <a:avLst/>
          </a:prstGeom>
        </p:spPr>
      </p:pic>
    </p:spTree>
    <p:extLst>
      <p:ext uri="{BB962C8B-B14F-4D97-AF65-F5344CB8AC3E}">
        <p14:creationId xmlns:p14="http://schemas.microsoft.com/office/powerpoint/2010/main" val="428980634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8953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2565976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480084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906621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921088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028502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0464346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697467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470205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559814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793164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47365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3481965"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3466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368800" y="0"/>
            <a:ext cx="78232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809855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243039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5655240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58883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9824234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2863893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40617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391205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0531198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307546" y="1701801"/>
            <a:ext cx="5480909" cy="4438135"/>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Picture Placeholder">
            <a:extLst>
              <a:ext uri="{FF2B5EF4-FFF2-40B4-BE49-F238E27FC236}">
                <a16:creationId xmlns:a16="http://schemas.microsoft.com/office/drawing/2014/main" id="{D8762821-155E-254E-9CDA-B342327866CA}"/>
              </a:ext>
            </a:extLst>
          </p:cNvPr>
          <p:cNvSpPr>
            <a:spLocks noGrp="1"/>
          </p:cNvSpPr>
          <p:nvPr>
            <p:ph type="pic" sz="quarter" idx="13"/>
          </p:nvPr>
        </p:nvSpPr>
        <p:spPr>
          <a:xfrm>
            <a:off x="6400800" y="1701801"/>
            <a:ext cx="5480909" cy="4438135"/>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4255446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3508325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3478784"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368800" y="268224"/>
            <a:ext cx="3454400" cy="5726176"/>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8432800" y="268224"/>
            <a:ext cx="3454400" cy="5726176"/>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6472826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AI Hardware Center  /  © 2020 IBM Corporation  /  IBM CONFIDENTIAL</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6230840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811579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4130488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298795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0847406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431536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291865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0893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828269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r>
              <a:rPr lang="en-US"/>
              <a:t>IBM Research AI Hardware Center  /  © 2020 IBM Corporation  /  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942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9BB0-9FF1-826B-F05A-8B9C5B3D22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2D515A-8782-B94A-5DEF-4EFC5F00EA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02587-5246-F763-C3CA-2F8687F252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DA7190-5ECC-0E5F-5F80-6EC98547EF87}"/>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6" name="Footer Placeholder 5">
            <a:extLst>
              <a:ext uri="{FF2B5EF4-FFF2-40B4-BE49-F238E27FC236}">
                <a16:creationId xmlns:a16="http://schemas.microsoft.com/office/drawing/2014/main" id="{2DA96292-760C-CB80-7F8D-74984F84D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FFBD0-5DCF-10EB-4297-123A5D215B28}"/>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36119634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9" y="268224"/>
            <a:ext cx="5522885" cy="5726176"/>
          </a:xfrm>
        </p:spPr>
        <p:txBody>
          <a:bodyPr/>
          <a:lstStyle>
            <a:lvl1pPr>
              <a:defRPr b="0" i="0">
                <a:latin typeface="IBM Plex Sans Light" panose="020B0403050203000203" pitchFamily="34" charset="0"/>
              </a:defRPr>
            </a:lvl1pPr>
          </a:lstStyle>
          <a:p>
            <a:r>
              <a:rPr lang="en-US" dirty="0"/>
              <a:t>Click to edit Master title style</a:t>
            </a:r>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589275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2_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07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B0093-333A-4D2E-93D6-65B3555FC72A}"/>
              </a:ext>
            </a:extLst>
          </p:cNvPr>
          <p:cNvSpPr>
            <a:spLocks noGrp="1"/>
          </p:cNvSpPr>
          <p:nvPr>
            <p:ph type="dt" sz="half" idx="10"/>
          </p:nvPr>
        </p:nvSpPr>
        <p:spPr/>
        <p:txBody>
          <a:bodyPr/>
          <a:lstStyle/>
          <a:p>
            <a:fld id="{371513BF-EF5D-410C-85AC-1773D8BD9161}" type="datetimeFigureOut">
              <a:rPr lang="en-IN" smtClean="0"/>
              <a:t>02/06/22</a:t>
            </a:fld>
            <a:endParaRPr lang="en-IN" dirty="0"/>
          </a:p>
        </p:txBody>
      </p:sp>
      <p:sp>
        <p:nvSpPr>
          <p:cNvPr id="3" name="Footer Placeholder 2">
            <a:extLst>
              <a:ext uri="{FF2B5EF4-FFF2-40B4-BE49-F238E27FC236}">
                <a16:creationId xmlns:a16="http://schemas.microsoft.com/office/drawing/2014/main" id="{183BB69B-B17B-4502-95EC-5570CB2DC502}"/>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FCBBE5CC-6D00-4180-AAAD-53F746496700}"/>
              </a:ext>
            </a:extLst>
          </p:cNvPr>
          <p:cNvSpPr>
            <a:spLocks noGrp="1"/>
          </p:cNvSpPr>
          <p:nvPr>
            <p:ph type="sldNum" sz="quarter" idx="12"/>
          </p:nvPr>
        </p:nvSpPr>
        <p:spPr/>
        <p:txBody>
          <a:bodyPr/>
          <a:lstStyle/>
          <a:p>
            <a:fld id="{DAFDA7AB-79B3-425A-BF4F-002FE2834FC2}" type="slidenum">
              <a:rPr lang="en-IN" smtClean="0"/>
              <a:t>‹#›</a:t>
            </a:fld>
            <a:endParaRPr lang="en-IN" dirty="0"/>
          </a:p>
        </p:txBody>
      </p:sp>
    </p:spTree>
    <p:extLst>
      <p:ext uri="{BB962C8B-B14F-4D97-AF65-F5344CB8AC3E}">
        <p14:creationId xmlns:p14="http://schemas.microsoft.com/office/powerpoint/2010/main" val="725788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0173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7171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7823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5034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6"/>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8903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dirty="0"/>
              <a:t>Click to edit Master title style</a:t>
            </a:r>
          </a:p>
        </p:txBody>
      </p:sp>
      <p:sp>
        <p:nvSpPr>
          <p:cNvPr id="7" name="Content Placeholder 1"/>
          <p:cNvSpPr>
            <a:spLocks noGrp="1"/>
          </p:cNvSpPr>
          <p:nvPr>
            <p:ph sz="quarter" idx="20"/>
          </p:nvPr>
        </p:nvSpPr>
        <p:spPr>
          <a:xfrm>
            <a:off x="0" y="3426886"/>
            <a:ext cx="4064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4063999" y="3426886"/>
            <a:ext cx="4064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8128000" y="3426883"/>
            <a:ext cx="4064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9483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307547" y="1701802"/>
            <a:ext cx="3451655" cy="4438135"/>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Picture Placeholder">
            <a:extLst>
              <a:ext uri="{FF2B5EF4-FFF2-40B4-BE49-F238E27FC236}">
                <a16:creationId xmlns:a16="http://schemas.microsoft.com/office/drawing/2014/main" id="{D8762821-155E-254E-9CDA-B342327866CA}"/>
              </a:ext>
            </a:extLst>
          </p:cNvPr>
          <p:cNvSpPr>
            <a:spLocks noGrp="1"/>
          </p:cNvSpPr>
          <p:nvPr>
            <p:ph type="pic" sz="quarter" idx="13"/>
          </p:nvPr>
        </p:nvSpPr>
        <p:spPr>
          <a:xfrm>
            <a:off x="4368802" y="1701802"/>
            <a:ext cx="3451655" cy="4438135"/>
          </a:xfrm>
        </p:spPr>
        <p:txBody>
          <a:bodyPr lIns="91440" tIns="91440" rIns="91440" bIns="91440"/>
          <a:lstStyle/>
          <a:p>
            <a:r>
              <a:rPr lang="en-US"/>
              <a:t>Click icon to add picture</a:t>
            </a:r>
            <a:endParaRPr lang="en-US" dirty="0"/>
          </a:p>
        </p:txBody>
      </p:sp>
      <p:sp>
        <p:nvSpPr>
          <p:cNvPr id="8" name="Picture Placeholder">
            <a:extLst>
              <a:ext uri="{FF2B5EF4-FFF2-40B4-BE49-F238E27FC236}">
                <a16:creationId xmlns:a16="http://schemas.microsoft.com/office/drawing/2014/main" id="{62B693FF-188D-3A4F-8B35-CF9F09FD4020}"/>
              </a:ext>
            </a:extLst>
          </p:cNvPr>
          <p:cNvSpPr>
            <a:spLocks noGrp="1"/>
          </p:cNvSpPr>
          <p:nvPr>
            <p:ph type="pic" sz="quarter" idx="14"/>
          </p:nvPr>
        </p:nvSpPr>
        <p:spPr>
          <a:xfrm>
            <a:off x="8446127" y="1701802"/>
            <a:ext cx="3451655" cy="4438135"/>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1854174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2" y="3429000"/>
            <a:ext cx="3048004" cy="3429000"/>
          </a:xfrm>
          <a:solidFill>
            <a:schemeClr val="tx1"/>
          </a:solidFill>
        </p:spPr>
        <p:txBody>
          <a:bodyPr lIns="219456" tIns="201168" rIns="228600" bIns="228600"/>
          <a:lstStyle>
            <a:lvl1pPr>
              <a:buClr>
                <a:schemeClr val="bg1"/>
              </a:buCl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90" y="268819"/>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3472082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Februaray 2022 / © 2022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908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02E1-5A5C-7793-D82F-087F85FCC8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768CF6-D3E3-C57C-1CB7-02E7DCDCF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0E4B7-307E-AE43-523E-1FD4AA5AAF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DF8E1-60E4-B294-9EC5-5054CC5ED6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37526-B53C-D7E4-7529-0C333C661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B0F084-8878-22EA-CE0F-7FC4F2055EFE}"/>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8" name="Footer Placeholder 7">
            <a:extLst>
              <a:ext uri="{FF2B5EF4-FFF2-40B4-BE49-F238E27FC236}">
                <a16:creationId xmlns:a16="http://schemas.microsoft.com/office/drawing/2014/main" id="{1425CFA9-9431-20F5-9562-B61DDB747F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4E2FCD-E3CB-AA9E-D90C-E646BE770BD1}"/>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32584642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3466592" cy="4336288"/>
          </a:xfrm>
        </p:spPr>
        <p:txBody>
          <a:bodyPr/>
          <a:lstStyle>
            <a:lvl1pPr>
              <a:defRPr sz="1867"/>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4368800" y="1658112"/>
            <a:ext cx="7518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34758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3466592" cy="4336288"/>
          </a:xfrm>
        </p:spPr>
        <p:txBody>
          <a:bodyPr/>
          <a:lstStyle>
            <a:lvl1pPr>
              <a:defRPr sz="1867"/>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313507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3466592" cy="4336288"/>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4368800" y="1681611"/>
            <a:ext cx="3454400" cy="4312788"/>
          </a:xfrm>
        </p:spPr>
        <p:txBody>
          <a:bodyPr/>
          <a:lstStyle>
            <a:lvl1pPr>
              <a:spcBef>
                <a:spcPts val="400"/>
              </a:spcBef>
              <a:defRPr sz="1600"/>
            </a:lvl1pPr>
            <a:lvl2pPr>
              <a:spcBef>
                <a:spcPts val="400"/>
              </a:spcBef>
              <a:defRPr sz="1600"/>
            </a:lvl2pPr>
            <a:lvl3pPr>
              <a:spcBef>
                <a:spcPts val="400"/>
              </a:spcBef>
              <a:defRPr sz="16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8432800" y="0"/>
            <a:ext cx="37592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45688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3466592" cy="4336288"/>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 2"/>
          <p:cNvSpPr>
            <a:spLocks noGrp="1"/>
          </p:cNvSpPr>
          <p:nvPr>
            <p:ph type="body" sz="quarter" idx="13"/>
          </p:nvPr>
        </p:nvSpPr>
        <p:spPr>
          <a:xfrm>
            <a:off x="4368800" y="1681611"/>
            <a:ext cx="3454400" cy="4312788"/>
          </a:xfrm>
        </p:spPr>
        <p:txBody>
          <a:bodyPr/>
          <a:lstStyle>
            <a:lvl1pPr>
              <a:spcBef>
                <a:spcPts val="400"/>
              </a:spcBef>
              <a:defRPr sz="1600"/>
            </a:lvl1pPr>
            <a:lvl2pPr>
              <a:spcBef>
                <a:spcPts val="400"/>
              </a:spcBef>
              <a:defRPr sz="1600"/>
            </a:lvl2pPr>
            <a:lvl3pPr>
              <a:spcBef>
                <a:spcPts val="400"/>
              </a:spcBef>
              <a:defRPr sz="16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8432800" y="1621536"/>
            <a:ext cx="3454400" cy="4372864"/>
          </a:xfrm>
        </p:spPr>
        <p:txBody>
          <a:bodyPr/>
          <a:lstStyle>
            <a:lvl1pPr>
              <a:defRPr sz="2667" b="0" i="0">
                <a:latin typeface="IBM Plex Sans Light" panose="020B040305020300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1475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3466592" cy="5726176"/>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4368801" y="268224"/>
            <a:ext cx="751831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2405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72860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5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9"/>
            <a:ext cx="7530592" cy="1746503"/>
          </a:xfrm>
        </p:spPr>
        <p:txBody>
          <a:bodyPr/>
          <a:lstStyle>
            <a:lvl1pPr>
              <a:spcBef>
                <a:spcPts val="0"/>
              </a:spcBef>
              <a:defRPr sz="1333"/>
            </a:lvl1pPr>
            <a:lvl2pPr marL="0" indent="0">
              <a:spcBef>
                <a:spcPts val="0"/>
              </a:spcBef>
              <a:buNone/>
              <a:defRPr/>
            </a:lvl2pPr>
            <a:lvl3pPr marL="268807" indent="0">
              <a:buNone/>
              <a:defRPr/>
            </a:lvl3pPr>
            <a:lvl4pPr marL="579946" indent="0">
              <a:buNone/>
              <a:defRPr/>
            </a:lvl4pPr>
            <a:lvl5pPr marL="842402"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2" y="4274264"/>
            <a:ext cx="7524989"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Research / Februaray 2022 / ©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07877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EEB7-2973-402F-A02C-A925AC205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5DE712-3D5A-4E4A-9B7A-4C7E8BA7E8A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21A60-3037-4030-9E69-1E0EB0749DB1}"/>
              </a:ext>
            </a:extLst>
          </p:cNvPr>
          <p:cNvSpPr>
            <a:spLocks noGrp="1"/>
          </p:cNvSpPr>
          <p:nvPr>
            <p:ph type="dt" sz="half" idx="10"/>
          </p:nvPr>
        </p:nvSpPr>
        <p:spPr/>
        <p:txBody>
          <a:bodyPr/>
          <a:lstStyle/>
          <a:p>
            <a:pPr defTabSz="914377"/>
            <a:endParaRPr lang="en-US">
              <a:solidFill>
                <a:srgbClr val="000000"/>
              </a:solidFill>
            </a:endParaRPr>
          </a:p>
        </p:txBody>
      </p:sp>
      <p:sp>
        <p:nvSpPr>
          <p:cNvPr id="5" name="Footer Placeholder 4">
            <a:extLst>
              <a:ext uri="{FF2B5EF4-FFF2-40B4-BE49-F238E27FC236}">
                <a16:creationId xmlns:a16="http://schemas.microsoft.com/office/drawing/2014/main" id="{0D1AC08C-99F3-40E7-A302-F3B4E52A71F3}"/>
              </a:ext>
            </a:extLst>
          </p:cNvPr>
          <p:cNvSpPr>
            <a:spLocks noGrp="1"/>
          </p:cNvSpPr>
          <p:nvPr>
            <p:ph type="ftr" sz="quarter" idx="11"/>
          </p:nvPr>
        </p:nvSpPr>
        <p:spPr/>
        <p:txBody>
          <a:bodyPr/>
          <a:lstStyle/>
          <a:p>
            <a:r>
              <a:rPr lang="en-US">
                <a:solidFill>
                  <a:srgbClr val="FFFFFF"/>
                </a:solidFill>
              </a:rPr>
              <a:t>IBM Research / Februaray 2022 / © 2022 IBM Corporation</a:t>
            </a:r>
          </a:p>
        </p:txBody>
      </p:sp>
      <p:sp>
        <p:nvSpPr>
          <p:cNvPr id="6" name="Slide Number Placeholder 5">
            <a:extLst>
              <a:ext uri="{FF2B5EF4-FFF2-40B4-BE49-F238E27FC236}">
                <a16:creationId xmlns:a16="http://schemas.microsoft.com/office/drawing/2014/main" id="{49A42FE6-E42B-4141-8290-76B9E03BCA39}"/>
              </a:ext>
            </a:extLst>
          </p:cNvPr>
          <p:cNvSpPr>
            <a:spLocks noGrp="1"/>
          </p:cNvSpPr>
          <p:nvPr>
            <p:ph type="sldNum" sz="quarter" idx="12"/>
          </p:nvPr>
        </p:nvSpPr>
        <p:spPr/>
        <p:txBody>
          <a:bodyPr/>
          <a:lstStyle/>
          <a:p>
            <a:pPr defTabSz="914377"/>
            <a:fld id="{43A888A7-AFAE-4D8C-B128-C5A02E9CF947}" type="slidenum">
              <a:rPr lang="en-US" smtClean="0">
                <a:solidFill>
                  <a:srgbClr val="FFFFFF"/>
                </a:solidFill>
              </a:rPr>
              <a:pPr defTabSz="914377"/>
              <a:t>‹#›</a:t>
            </a:fld>
            <a:endParaRPr lang="en-US">
              <a:solidFill>
                <a:srgbClr val="FFFFFF"/>
              </a:solidFill>
            </a:endParaRPr>
          </a:p>
        </p:txBody>
      </p:sp>
    </p:spTree>
    <p:extLst>
      <p:ext uri="{BB962C8B-B14F-4D97-AF65-F5344CB8AC3E}">
        <p14:creationId xmlns:p14="http://schemas.microsoft.com/office/powerpoint/2010/main" val="1991677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138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0327-5967-9572-8F1A-0E4399BDC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512A6-8636-D477-FE12-07CCA6F8F443}"/>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4" name="Footer Placeholder 3">
            <a:extLst>
              <a:ext uri="{FF2B5EF4-FFF2-40B4-BE49-F238E27FC236}">
                <a16:creationId xmlns:a16="http://schemas.microsoft.com/office/drawing/2014/main" id="{0A1B0C9B-551C-1D6D-329E-D2EA89B3B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43ECFC-25C5-C2F8-5C2D-BDE9929ED146}"/>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19325231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52" name="PlaceHolder 2"/>
          <p:cNvSpPr>
            <a:spLocks noGrp="1"/>
          </p:cNvSpPr>
          <p:nvPr>
            <p:ph type="subTitle"/>
          </p:nvPr>
        </p:nvSpPr>
        <p:spPr>
          <a:xfrm>
            <a:off x="381120" y="-3343200"/>
            <a:ext cx="10476960" cy="3977760"/>
          </a:xfrm>
          <a:prstGeom prst="rect">
            <a:avLst/>
          </a:prstGeom>
        </p:spPr>
        <p:txBody>
          <a:bodyPr lIns="0" tIns="0" rIns="0" bIns="0" anchor="ctr">
            <a:noAutofit/>
          </a:bodyPr>
          <a:lstStyle/>
          <a:p>
            <a:pPr algn="ctr"/>
            <a:endParaRPr lang="en-US" sz="4267" b="0" strike="noStrike" spc="-1">
              <a:latin typeface="Arial"/>
            </a:endParaRPr>
          </a:p>
        </p:txBody>
      </p:sp>
    </p:spTree>
    <p:extLst>
      <p:ext uri="{BB962C8B-B14F-4D97-AF65-F5344CB8AC3E}">
        <p14:creationId xmlns:p14="http://schemas.microsoft.com/office/powerpoint/2010/main" val="3441071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54" name="PlaceHolder 2"/>
          <p:cNvSpPr>
            <a:spLocks noGrp="1"/>
          </p:cNvSpPr>
          <p:nvPr>
            <p:ph type="body"/>
          </p:nvPr>
        </p:nvSpPr>
        <p:spPr>
          <a:xfrm>
            <a:off x="381120" y="-3343200"/>
            <a:ext cx="10476960" cy="39777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3740104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56" name="PlaceHolder 2"/>
          <p:cNvSpPr>
            <a:spLocks noGrp="1"/>
          </p:cNvSpPr>
          <p:nvPr>
            <p:ph type="body"/>
          </p:nvPr>
        </p:nvSpPr>
        <p:spPr>
          <a:xfrm>
            <a:off x="381120" y="-3343200"/>
            <a:ext cx="5112480" cy="39777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57" name="PlaceHolder 3"/>
          <p:cNvSpPr>
            <a:spLocks noGrp="1"/>
          </p:cNvSpPr>
          <p:nvPr>
            <p:ph type="body"/>
          </p:nvPr>
        </p:nvSpPr>
        <p:spPr>
          <a:xfrm>
            <a:off x="5749920" y="-3343200"/>
            <a:ext cx="5112480" cy="39777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14958889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Tree>
    <p:extLst>
      <p:ext uri="{BB962C8B-B14F-4D97-AF65-F5344CB8AC3E}">
        <p14:creationId xmlns:p14="http://schemas.microsoft.com/office/powerpoint/2010/main" val="3994573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280320" y="6681600"/>
            <a:ext cx="5522400" cy="13716480"/>
          </a:xfrm>
          <a:prstGeom prst="rect">
            <a:avLst/>
          </a:prstGeom>
        </p:spPr>
        <p:txBody>
          <a:bodyPr lIns="0" tIns="0" rIns="0" bIns="0" anchor="ctr">
            <a:noAutofit/>
          </a:bodyPr>
          <a:lstStyle/>
          <a:p>
            <a:pPr algn="ctr"/>
            <a:endParaRPr lang="en-US" sz="4267" b="0" strike="noStrike" spc="-1">
              <a:latin typeface="Arial"/>
            </a:endParaRPr>
          </a:p>
        </p:txBody>
      </p:sp>
    </p:spTree>
    <p:extLst>
      <p:ext uri="{BB962C8B-B14F-4D97-AF65-F5344CB8AC3E}">
        <p14:creationId xmlns:p14="http://schemas.microsoft.com/office/powerpoint/2010/main" val="1439419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61" name="PlaceHolder 2"/>
          <p:cNvSpPr>
            <a:spLocks noGrp="1"/>
          </p:cNvSpPr>
          <p:nvPr>
            <p:ph type="body"/>
          </p:nvPr>
        </p:nvSpPr>
        <p:spPr>
          <a:xfrm>
            <a:off x="381120" y="-334320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62" name="PlaceHolder 3"/>
          <p:cNvSpPr>
            <a:spLocks noGrp="1"/>
          </p:cNvSpPr>
          <p:nvPr>
            <p:ph type="body"/>
          </p:nvPr>
        </p:nvSpPr>
        <p:spPr>
          <a:xfrm>
            <a:off x="5749920" y="-3343200"/>
            <a:ext cx="5112480" cy="39777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63" name="PlaceHolder 4"/>
          <p:cNvSpPr>
            <a:spLocks noGrp="1"/>
          </p:cNvSpPr>
          <p:nvPr>
            <p:ph type="body"/>
          </p:nvPr>
        </p:nvSpPr>
        <p:spPr>
          <a:xfrm>
            <a:off x="381120" y="-126528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2304356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65" name="PlaceHolder 2"/>
          <p:cNvSpPr>
            <a:spLocks noGrp="1"/>
          </p:cNvSpPr>
          <p:nvPr>
            <p:ph type="body"/>
          </p:nvPr>
        </p:nvSpPr>
        <p:spPr>
          <a:xfrm>
            <a:off x="381120" y="-3343200"/>
            <a:ext cx="5112480" cy="39777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66" name="PlaceHolder 3"/>
          <p:cNvSpPr>
            <a:spLocks noGrp="1"/>
          </p:cNvSpPr>
          <p:nvPr>
            <p:ph type="body"/>
          </p:nvPr>
        </p:nvSpPr>
        <p:spPr>
          <a:xfrm>
            <a:off x="5749920" y="-334320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67" name="PlaceHolder 4"/>
          <p:cNvSpPr>
            <a:spLocks noGrp="1"/>
          </p:cNvSpPr>
          <p:nvPr>
            <p:ph type="body"/>
          </p:nvPr>
        </p:nvSpPr>
        <p:spPr>
          <a:xfrm>
            <a:off x="5749920" y="-126528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3574911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69" name="PlaceHolder 2"/>
          <p:cNvSpPr>
            <a:spLocks noGrp="1"/>
          </p:cNvSpPr>
          <p:nvPr>
            <p:ph type="body"/>
          </p:nvPr>
        </p:nvSpPr>
        <p:spPr>
          <a:xfrm>
            <a:off x="381120" y="-334320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70" name="PlaceHolder 3"/>
          <p:cNvSpPr>
            <a:spLocks noGrp="1"/>
          </p:cNvSpPr>
          <p:nvPr>
            <p:ph type="body"/>
          </p:nvPr>
        </p:nvSpPr>
        <p:spPr>
          <a:xfrm>
            <a:off x="5749920" y="-334320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71" name="PlaceHolder 4"/>
          <p:cNvSpPr>
            <a:spLocks noGrp="1"/>
          </p:cNvSpPr>
          <p:nvPr>
            <p:ph type="body"/>
          </p:nvPr>
        </p:nvSpPr>
        <p:spPr>
          <a:xfrm>
            <a:off x="381120" y="-1265280"/>
            <a:ext cx="1047696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2173920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73" name="PlaceHolder 2"/>
          <p:cNvSpPr>
            <a:spLocks noGrp="1"/>
          </p:cNvSpPr>
          <p:nvPr>
            <p:ph type="body"/>
          </p:nvPr>
        </p:nvSpPr>
        <p:spPr>
          <a:xfrm>
            <a:off x="381120" y="-3343200"/>
            <a:ext cx="1047696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74" name="PlaceHolder 3"/>
          <p:cNvSpPr>
            <a:spLocks noGrp="1"/>
          </p:cNvSpPr>
          <p:nvPr>
            <p:ph type="body"/>
          </p:nvPr>
        </p:nvSpPr>
        <p:spPr>
          <a:xfrm>
            <a:off x="381120" y="-1265280"/>
            <a:ext cx="1047696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3163974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76" name="PlaceHolder 2"/>
          <p:cNvSpPr>
            <a:spLocks noGrp="1"/>
          </p:cNvSpPr>
          <p:nvPr>
            <p:ph type="body"/>
          </p:nvPr>
        </p:nvSpPr>
        <p:spPr>
          <a:xfrm>
            <a:off x="381120" y="-334320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77" name="PlaceHolder 3"/>
          <p:cNvSpPr>
            <a:spLocks noGrp="1"/>
          </p:cNvSpPr>
          <p:nvPr>
            <p:ph type="body"/>
          </p:nvPr>
        </p:nvSpPr>
        <p:spPr>
          <a:xfrm>
            <a:off x="5749920" y="-334320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78" name="PlaceHolder 4"/>
          <p:cNvSpPr>
            <a:spLocks noGrp="1"/>
          </p:cNvSpPr>
          <p:nvPr>
            <p:ph type="body"/>
          </p:nvPr>
        </p:nvSpPr>
        <p:spPr>
          <a:xfrm>
            <a:off x="381120" y="-126528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79" name="PlaceHolder 5"/>
          <p:cNvSpPr>
            <a:spLocks noGrp="1"/>
          </p:cNvSpPr>
          <p:nvPr>
            <p:ph type="body"/>
          </p:nvPr>
        </p:nvSpPr>
        <p:spPr>
          <a:xfrm>
            <a:off x="5749920" y="-1265280"/>
            <a:ext cx="511248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266474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00203-9EFF-582D-C4F1-A08419A81459}"/>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3" name="Footer Placeholder 2">
            <a:extLst>
              <a:ext uri="{FF2B5EF4-FFF2-40B4-BE49-F238E27FC236}">
                <a16:creationId xmlns:a16="http://schemas.microsoft.com/office/drawing/2014/main" id="{3AE29B2F-1568-4D15-77BD-7922D8C3D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6A1FDB-FB3E-23C7-3FF6-15016932B168}"/>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22419045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280320" y="268320"/>
            <a:ext cx="5522400" cy="5725920"/>
          </a:xfrm>
          <a:prstGeom prst="rect">
            <a:avLst/>
          </a:prstGeom>
        </p:spPr>
        <p:txBody>
          <a:bodyPr lIns="0" tIns="0" rIns="0" bIns="0" anchor="ctr">
            <a:noAutofit/>
          </a:bodyPr>
          <a:lstStyle/>
          <a:p>
            <a:endParaRPr lang="en-US" sz="1800" b="0" strike="noStrike" spc="-1">
              <a:solidFill>
                <a:srgbClr val="000000"/>
              </a:solidFill>
              <a:latin typeface="IBM Plex Sans Regular"/>
            </a:endParaRPr>
          </a:p>
        </p:txBody>
      </p:sp>
      <p:sp>
        <p:nvSpPr>
          <p:cNvPr id="81" name="PlaceHolder 2"/>
          <p:cNvSpPr>
            <a:spLocks noGrp="1"/>
          </p:cNvSpPr>
          <p:nvPr>
            <p:ph type="body"/>
          </p:nvPr>
        </p:nvSpPr>
        <p:spPr>
          <a:xfrm>
            <a:off x="381120" y="-3343200"/>
            <a:ext cx="337344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82" name="PlaceHolder 3"/>
          <p:cNvSpPr>
            <a:spLocks noGrp="1"/>
          </p:cNvSpPr>
          <p:nvPr>
            <p:ph type="body"/>
          </p:nvPr>
        </p:nvSpPr>
        <p:spPr>
          <a:xfrm>
            <a:off x="3923520" y="-3343200"/>
            <a:ext cx="337344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83" name="PlaceHolder 4"/>
          <p:cNvSpPr>
            <a:spLocks noGrp="1"/>
          </p:cNvSpPr>
          <p:nvPr>
            <p:ph type="body"/>
          </p:nvPr>
        </p:nvSpPr>
        <p:spPr>
          <a:xfrm>
            <a:off x="7466400" y="-3343200"/>
            <a:ext cx="337344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84" name="PlaceHolder 5"/>
          <p:cNvSpPr>
            <a:spLocks noGrp="1"/>
          </p:cNvSpPr>
          <p:nvPr>
            <p:ph type="body"/>
          </p:nvPr>
        </p:nvSpPr>
        <p:spPr>
          <a:xfrm>
            <a:off x="381120" y="-1265280"/>
            <a:ext cx="337344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85" name="PlaceHolder 6"/>
          <p:cNvSpPr>
            <a:spLocks noGrp="1"/>
          </p:cNvSpPr>
          <p:nvPr>
            <p:ph type="body"/>
          </p:nvPr>
        </p:nvSpPr>
        <p:spPr>
          <a:xfrm>
            <a:off x="3923520" y="-1265280"/>
            <a:ext cx="337344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
        <p:nvSpPr>
          <p:cNvPr id="86" name="PlaceHolder 7"/>
          <p:cNvSpPr>
            <a:spLocks noGrp="1"/>
          </p:cNvSpPr>
          <p:nvPr>
            <p:ph type="body"/>
          </p:nvPr>
        </p:nvSpPr>
        <p:spPr>
          <a:xfrm>
            <a:off x="7466400" y="-1265280"/>
            <a:ext cx="3373440" cy="1896960"/>
          </a:xfrm>
          <a:prstGeom prst="rect">
            <a:avLst/>
          </a:prstGeom>
        </p:spPr>
        <p:txBody>
          <a:bodyPr lIns="0" tIns="0" rIns="0" bIns="0">
            <a:normAutofit/>
          </a:bodyPr>
          <a:lstStyle/>
          <a:p>
            <a:endParaRPr lang="en-US" sz="1867" b="0" strike="noStrike" spc="-1">
              <a:solidFill>
                <a:srgbClr val="FFFFFF"/>
              </a:solidFill>
              <a:latin typeface="IBM Plex Sans"/>
            </a:endParaRPr>
          </a:p>
        </p:txBody>
      </p:sp>
    </p:spTree>
    <p:extLst>
      <p:ext uri="{BB962C8B-B14F-4D97-AF65-F5344CB8AC3E}">
        <p14:creationId xmlns:p14="http://schemas.microsoft.com/office/powerpoint/2010/main" val="1207655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pic>
        <p:nvPicPr>
          <p:cNvPr id="7" name="Picture" descr="IBM 8-bar logo"/>
          <p:cNvPicPr>
            <a:picLocks noChangeAspect="1"/>
          </p:cNvPicPr>
          <p:nvPr userDrawn="1"/>
        </p:nvPicPr>
        <p:blipFill>
          <a:blip r:embed="rId2"/>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1850978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620073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61794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625662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981092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dirty="0"/>
              <a:t>Click to edit Master title style</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lvl1pPr>
              <a:defRPr>
                <a:latin typeface="IBM Plex Sans" panose="020B0503050203000203" pitchFamily="34" charset="0"/>
              </a:defRPr>
            </a:lvl1p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330481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6797547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3553991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60423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2ABB-FB5F-5B77-F544-8DB2CAEDA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C729A-7D82-76AB-9770-BA2B65AAD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F49749-1D00-C0B7-27BA-EFC418D44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0B1CC-1FDB-B9AF-1BA5-EBFD96511AE4}"/>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6" name="Footer Placeholder 5">
            <a:extLst>
              <a:ext uri="{FF2B5EF4-FFF2-40B4-BE49-F238E27FC236}">
                <a16:creationId xmlns:a16="http://schemas.microsoft.com/office/drawing/2014/main" id="{1F355710-2BD2-728A-91B4-9B57F0516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C4954-679C-F08C-7135-2FF698319528}"/>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3423628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30690399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381344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912283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998303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marL="0" marR="0" lvl="0" indent="0" algn="ctr" defTabSz="91462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lvl1pPr>
              <a:defRPr>
                <a:latin typeface="IBM Plex Sans" panose="020B0503050203000203" pitchFamily="34" charset="0"/>
              </a:defRPr>
            </a:lvl1p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pPr defTabSz="914621">
              <a:defRPr/>
            </a:pPr>
            <a:fld id="{59395FB3-9C97-154F-86B2-7E381B951268}" type="slidenum">
              <a:rPr lang="en-US" smtClean="0">
                <a:solidFill>
                  <a:srgbClr val="000000"/>
                </a:solidFill>
              </a:rPr>
              <a:pPr defTabSz="914621">
                <a:defRPr/>
              </a:pPr>
              <a:t>‹#›</a:t>
            </a:fld>
            <a:endParaRPr lang="en-US" dirty="0">
              <a:solidFill>
                <a:srgbClr val="000000"/>
              </a:solidFill>
            </a:endParaRPr>
          </a:p>
        </p:txBody>
      </p:sp>
    </p:spTree>
    <p:extLst>
      <p:ext uri="{BB962C8B-B14F-4D97-AF65-F5344CB8AC3E}">
        <p14:creationId xmlns:p14="http://schemas.microsoft.com/office/powerpoint/2010/main" val="1091975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40023683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8944594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5868922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lvl1pPr>
              <a:defRPr>
                <a:solidFill>
                  <a:schemeClr val="bg1"/>
                </a:solidFill>
              </a:defRPr>
            </a:lvl1p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23741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lvl1pPr>
              <a:defRPr>
                <a:solidFill>
                  <a:schemeClr val="bg1"/>
                </a:solidFill>
              </a:defRPr>
            </a:lvl1p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lvl1pPr>
              <a:defRPr>
                <a:solidFill>
                  <a:schemeClr val="bg1"/>
                </a:solidFill>
              </a:defRPr>
            </a:lvl1p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884279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F69D-1315-FF67-8DB8-6F964D52C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57887-5E37-49B9-6A70-388A2E36E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C8EC89-B852-610C-FFDB-54AE744AC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788A0-D956-07D7-1618-EE0533342963}"/>
              </a:ext>
            </a:extLst>
          </p:cNvPr>
          <p:cNvSpPr>
            <a:spLocks noGrp="1"/>
          </p:cNvSpPr>
          <p:nvPr>
            <p:ph type="dt" sz="half" idx="10"/>
          </p:nvPr>
        </p:nvSpPr>
        <p:spPr/>
        <p:txBody>
          <a:bodyPr/>
          <a:lstStyle/>
          <a:p>
            <a:fld id="{058C52C7-8F8E-1B40-B5CF-8AD0E2E4DB70}" type="datetimeFigureOut">
              <a:rPr lang="en-US" smtClean="0"/>
              <a:t>6/2/22</a:t>
            </a:fld>
            <a:endParaRPr lang="en-US"/>
          </a:p>
        </p:txBody>
      </p:sp>
      <p:sp>
        <p:nvSpPr>
          <p:cNvPr id="6" name="Footer Placeholder 5">
            <a:extLst>
              <a:ext uri="{FF2B5EF4-FFF2-40B4-BE49-F238E27FC236}">
                <a16:creationId xmlns:a16="http://schemas.microsoft.com/office/drawing/2014/main" id="{C8BFD5A7-2114-3740-0345-8FD9BFB06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3DC56-7CD3-0CEA-2252-0CF2D6A20867}"/>
              </a:ext>
            </a:extLst>
          </p:cNvPr>
          <p:cNvSpPr>
            <a:spLocks noGrp="1"/>
          </p:cNvSpPr>
          <p:nvPr>
            <p:ph type="sldNum" sz="quarter" idx="12"/>
          </p:nvPr>
        </p:nvSpPr>
        <p:spPr/>
        <p:txBody>
          <a:bodyPr/>
          <a:lstStyle/>
          <a:p>
            <a:fld id="{A4FCDE0F-94CF-F04B-A229-4993BCCC34DA}" type="slidenum">
              <a:rPr lang="en-US" smtClean="0"/>
              <a:t>‹#›</a:t>
            </a:fld>
            <a:endParaRPr lang="en-US"/>
          </a:p>
        </p:txBody>
      </p:sp>
    </p:spTree>
    <p:extLst>
      <p:ext uri="{BB962C8B-B14F-4D97-AF65-F5344CB8AC3E}">
        <p14:creationId xmlns:p14="http://schemas.microsoft.com/office/powerpoint/2010/main" val="14038932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xfrm>
            <a:off x="304889" y="6383868"/>
            <a:ext cx="5486313" cy="222249"/>
          </a:xfrm>
          <a:prstGeom prst="rect">
            <a:avLst/>
          </a:prstGeom>
        </p:spPr>
        <p:txBody>
          <a:bodyPr/>
          <a:lstStyle>
            <a:lvl1pPr>
              <a:defRPr>
                <a:solidFill>
                  <a:schemeClr val="bg1"/>
                </a:solidFill>
              </a:defRPr>
            </a:lvl1p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lvl1pPr>
              <a:defRPr>
                <a:solidFill>
                  <a:schemeClr val="tx1"/>
                </a:solidFill>
              </a:defRPr>
            </a:lvl1pPr>
          </a:lstStyle>
          <a:p>
            <a:pPr defTabSz="914621">
              <a:defRPr/>
            </a:pPr>
            <a:fld id="{59395FB3-9C97-154F-86B2-7E381B951268}" type="slidenum">
              <a:rPr lang="en-US" smtClean="0">
                <a:solidFill>
                  <a:srgbClr val="000000"/>
                </a:solidFill>
              </a:rPr>
              <a:pPr defTabSz="914621">
                <a:defRPr/>
              </a:pPr>
              <a:t>‹#›</a:t>
            </a:fld>
            <a:endParaRPr lang="en-US" dirty="0">
              <a:solidFill>
                <a:srgbClr val="000000"/>
              </a:solidFill>
            </a:endParaRPr>
          </a:p>
        </p:txBody>
      </p:sp>
    </p:spTree>
    <p:extLst>
      <p:ext uri="{BB962C8B-B14F-4D97-AF65-F5344CB8AC3E}">
        <p14:creationId xmlns:p14="http://schemas.microsoft.com/office/powerpoint/2010/main" val="3070165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035191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4159063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lvl1pPr>
              <a:defRPr>
                <a:solidFill>
                  <a:schemeClr val="bg1"/>
                </a:solidFill>
              </a:defRPr>
            </a:lvl1p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
          <p:cNvSpPr>
            <a:spLocks noGrp="1"/>
          </p:cNvSpPr>
          <p:nvPr>
            <p:ph type="sldNum" sz="quarter" idx="11"/>
          </p:nvPr>
        </p:nvSpPr>
        <p:spPr/>
        <p:txBody>
          <a:bodyPr/>
          <a:lstStyle>
            <a:lvl1pPr>
              <a:defRPr>
                <a:solidFill>
                  <a:schemeClr val="tx1"/>
                </a:solidFill>
              </a:defRPr>
            </a:lvl1pPr>
          </a:lstStyle>
          <a:p>
            <a:pPr defTabSz="914621">
              <a:defRPr/>
            </a:pPr>
            <a:fld id="{59395FB3-9C97-154F-86B2-7E381B951268}" type="slidenum">
              <a:rPr lang="en-US" smtClean="0">
                <a:solidFill>
                  <a:srgbClr val="000000"/>
                </a:solidFill>
              </a:rPr>
              <a:pPr defTabSz="914621">
                <a:defRPr/>
              </a:pPr>
              <a:t>‹#›</a:t>
            </a:fld>
            <a:endParaRPr lang="en-US" dirty="0">
              <a:solidFill>
                <a:srgbClr val="000000"/>
              </a:solidFill>
            </a:endParaRPr>
          </a:p>
        </p:txBody>
      </p:sp>
    </p:spTree>
    <p:extLst>
      <p:ext uri="{BB962C8B-B14F-4D97-AF65-F5344CB8AC3E}">
        <p14:creationId xmlns:p14="http://schemas.microsoft.com/office/powerpoint/2010/main" val="1740434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9700454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376281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6775416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2937215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16010955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a:xfrm>
            <a:off x="304889" y="6383868"/>
            <a:ext cx="5486313" cy="222249"/>
          </a:xfrm>
          <a:prstGeom prst="rect">
            <a:avLst/>
          </a:prstGeom>
        </p:spPr>
        <p:txBody>
          <a:bodyPr/>
          <a:lstStyle/>
          <a:p>
            <a:pPr>
              <a:defRPr/>
            </a:pPr>
            <a:r>
              <a:rPr lang="en-US" sz="800">
                <a:solidFill>
                  <a:srgbClr val="FFFFFF"/>
                </a:solidFill>
              </a:rPr>
              <a:t>IBM Confidential | © IBM Corporation 2022</a:t>
            </a:r>
            <a:endParaRPr lang="en-US" sz="800" dirty="0">
              <a:solidFill>
                <a:srgbClr val="FFFFFF"/>
              </a:solidFill>
            </a:endParaRPr>
          </a:p>
        </p:txBody>
      </p:sp>
      <p:sp>
        <p:nvSpPr>
          <p:cNvPr id="4" name="Slide Number Placeholder"/>
          <p:cNvSpPr>
            <a:spLocks noGrp="1"/>
          </p:cNvSpPr>
          <p:nvPr>
            <p:ph type="sldNum" sz="quarter" idx="11"/>
          </p:nvPr>
        </p:nvSpPr>
        <p:spPr/>
        <p:txBody>
          <a:body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spTree>
    <p:extLst>
      <p:ext uri="{BB962C8B-B14F-4D97-AF65-F5344CB8AC3E}">
        <p14:creationId xmlns:p14="http://schemas.microsoft.com/office/powerpoint/2010/main" val="58380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theme" Target="../theme/theme10.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29" Type="http://schemas.openxmlformats.org/officeDocument/2006/relationships/slideLayout" Target="../slideLayouts/slideLayout26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slideLayout" Target="../slideLayouts/slideLayout269.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31" Type="http://schemas.openxmlformats.org/officeDocument/2006/relationships/slideLayout" Target="../slideLayouts/slideLayout268.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8" Type="http://schemas.openxmlformats.org/officeDocument/2006/relationships/slideLayout" Target="../slideLayouts/slideLayout24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34" Type="http://schemas.openxmlformats.org/officeDocument/2006/relationships/slideLayout" Target="../slideLayouts/slideLayout303.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29" Type="http://schemas.openxmlformats.org/officeDocument/2006/relationships/slideLayout" Target="../slideLayouts/slideLayout298.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slideLayout" Target="../slideLayouts/slideLayout301.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36" Type="http://schemas.openxmlformats.org/officeDocument/2006/relationships/theme" Target="../theme/theme11.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31" Type="http://schemas.openxmlformats.org/officeDocument/2006/relationships/slideLayout" Target="../slideLayouts/slideLayout300.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8" Type="http://schemas.openxmlformats.org/officeDocument/2006/relationships/slideLayout" Target="../slideLayouts/slideLayout27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34" Type="http://schemas.openxmlformats.org/officeDocument/2006/relationships/theme" Target="../theme/theme12.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8" Type="http://schemas.openxmlformats.org/officeDocument/2006/relationships/slideLayout" Target="../slideLayouts/slideLayout3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 Type="http://schemas.openxmlformats.org/officeDocument/2006/relationships/slideLayout" Target="../slideLayouts/slideLayout340.xml"/><Relationship Id="rId21" Type="http://schemas.openxmlformats.org/officeDocument/2006/relationships/slideLayout" Target="../slideLayouts/slideLayout358.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79.xml"/><Relationship Id="rId18" Type="http://schemas.openxmlformats.org/officeDocument/2006/relationships/slideLayout" Target="../slideLayouts/slideLayout384.xml"/><Relationship Id="rId26" Type="http://schemas.openxmlformats.org/officeDocument/2006/relationships/slideLayout" Target="../slideLayouts/slideLayout392.xml"/><Relationship Id="rId3" Type="http://schemas.openxmlformats.org/officeDocument/2006/relationships/slideLayout" Target="../slideLayouts/slideLayout369.xml"/><Relationship Id="rId21" Type="http://schemas.openxmlformats.org/officeDocument/2006/relationships/slideLayout" Target="../slideLayouts/slideLayout387.xml"/><Relationship Id="rId34" Type="http://schemas.openxmlformats.org/officeDocument/2006/relationships/slideLayout" Target="../slideLayouts/slideLayout400.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17" Type="http://schemas.openxmlformats.org/officeDocument/2006/relationships/slideLayout" Target="../slideLayouts/slideLayout383.xml"/><Relationship Id="rId25" Type="http://schemas.openxmlformats.org/officeDocument/2006/relationships/slideLayout" Target="../slideLayouts/slideLayout391.xml"/><Relationship Id="rId33" Type="http://schemas.openxmlformats.org/officeDocument/2006/relationships/slideLayout" Target="../slideLayouts/slideLayout399.xml"/><Relationship Id="rId2" Type="http://schemas.openxmlformats.org/officeDocument/2006/relationships/slideLayout" Target="../slideLayouts/slideLayout368.xml"/><Relationship Id="rId16" Type="http://schemas.openxmlformats.org/officeDocument/2006/relationships/slideLayout" Target="../slideLayouts/slideLayout382.xml"/><Relationship Id="rId20" Type="http://schemas.openxmlformats.org/officeDocument/2006/relationships/slideLayout" Target="../slideLayouts/slideLayout386.xml"/><Relationship Id="rId29" Type="http://schemas.openxmlformats.org/officeDocument/2006/relationships/slideLayout" Target="../slideLayouts/slideLayout395.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24" Type="http://schemas.openxmlformats.org/officeDocument/2006/relationships/slideLayout" Target="../slideLayouts/slideLayout390.xml"/><Relationship Id="rId32" Type="http://schemas.openxmlformats.org/officeDocument/2006/relationships/slideLayout" Target="../slideLayouts/slideLayout398.xml"/><Relationship Id="rId5" Type="http://schemas.openxmlformats.org/officeDocument/2006/relationships/slideLayout" Target="../slideLayouts/slideLayout371.xml"/><Relationship Id="rId15" Type="http://schemas.openxmlformats.org/officeDocument/2006/relationships/slideLayout" Target="../slideLayouts/slideLayout381.xml"/><Relationship Id="rId23" Type="http://schemas.openxmlformats.org/officeDocument/2006/relationships/slideLayout" Target="../slideLayouts/slideLayout389.xml"/><Relationship Id="rId28" Type="http://schemas.openxmlformats.org/officeDocument/2006/relationships/slideLayout" Target="../slideLayouts/slideLayout394.xml"/><Relationship Id="rId36" Type="http://schemas.openxmlformats.org/officeDocument/2006/relationships/theme" Target="../theme/theme14.xml"/><Relationship Id="rId10" Type="http://schemas.openxmlformats.org/officeDocument/2006/relationships/slideLayout" Target="../slideLayouts/slideLayout376.xml"/><Relationship Id="rId19" Type="http://schemas.openxmlformats.org/officeDocument/2006/relationships/slideLayout" Target="../slideLayouts/slideLayout385.xml"/><Relationship Id="rId31" Type="http://schemas.openxmlformats.org/officeDocument/2006/relationships/slideLayout" Target="../slideLayouts/slideLayout397.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 Id="rId22" Type="http://schemas.openxmlformats.org/officeDocument/2006/relationships/slideLayout" Target="../slideLayouts/slideLayout388.xml"/><Relationship Id="rId27" Type="http://schemas.openxmlformats.org/officeDocument/2006/relationships/slideLayout" Target="../slideLayouts/slideLayout393.xml"/><Relationship Id="rId30" Type="http://schemas.openxmlformats.org/officeDocument/2006/relationships/slideLayout" Target="../slideLayouts/slideLayout396.xml"/><Relationship Id="rId35" Type="http://schemas.openxmlformats.org/officeDocument/2006/relationships/slideLayout" Target="../slideLayouts/slideLayout401.xml"/><Relationship Id="rId8" Type="http://schemas.openxmlformats.org/officeDocument/2006/relationships/slideLayout" Target="../slideLayouts/slideLayout3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theme" Target="../theme/theme3.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microsoft.com/office/2007/relationships/hdphoto" Target="../media/hdphoto1.wdp"/><Relationship Id="rId2" Type="http://schemas.openxmlformats.org/officeDocument/2006/relationships/slideLayout" Target="../slideLayouts/slideLayout60.xml"/><Relationship Id="rId16" Type="http://schemas.openxmlformats.org/officeDocument/2006/relationships/image" Target="../media/image6.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5.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theme" Target="../theme/theme5.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8"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34" Type="http://schemas.openxmlformats.org/officeDocument/2006/relationships/theme" Target="../theme/theme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8"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theme" Target="../theme/theme7.xml"/><Relationship Id="rId8" Type="http://schemas.openxmlformats.org/officeDocument/2006/relationships/slideLayout" Target="../slideLayouts/slideLayout14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slideLayout" Target="../slideLayouts/slideLayout199.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theme" Target="../theme/theme8.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8" Type="http://schemas.openxmlformats.org/officeDocument/2006/relationships/slideLayout" Target="../slideLayouts/slideLayout17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theme" Target="../theme/theme9.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C3F8E-3CAA-1272-AE56-CF2785075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ED7473-8157-E43C-516B-6D1DFD1C0E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7127C-AFE0-5F18-FD59-A923A6462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C52C7-8F8E-1B40-B5CF-8AD0E2E4DB70}" type="datetimeFigureOut">
              <a:rPr lang="en-US" smtClean="0"/>
              <a:t>6/2/22</a:t>
            </a:fld>
            <a:endParaRPr lang="en-US"/>
          </a:p>
        </p:txBody>
      </p:sp>
      <p:sp>
        <p:nvSpPr>
          <p:cNvPr id="5" name="Footer Placeholder 4">
            <a:extLst>
              <a:ext uri="{FF2B5EF4-FFF2-40B4-BE49-F238E27FC236}">
                <a16:creationId xmlns:a16="http://schemas.microsoft.com/office/drawing/2014/main" id="{617CC59B-FDF5-9C42-72D0-B74BA1FBA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3A394-CA41-D6F2-13B5-3CB5D161FF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CDE0F-94CF-F04B-A229-4993BCCC34DA}" type="slidenum">
              <a:rPr lang="en-US" smtClean="0"/>
              <a:t>‹#›</a:t>
            </a:fld>
            <a:endParaRPr lang="en-US"/>
          </a:p>
        </p:txBody>
      </p:sp>
    </p:spTree>
    <p:extLst>
      <p:ext uri="{BB962C8B-B14F-4D97-AF65-F5344CB8AC3E}">
        <p14:creationId xmlns:p14="http://schemas.microsoft.com/office/powerpoint/2010/main" val="3674522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5337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667">
                <a:solidFill>
                  <a:schemeClr val="bg1"/>
                </a:solidFill>
                <a:latin typeface="IBM Plex Sans" panose="020B0503050203000203" pitchFamily="34" charset="0"/>
              </a:defRPr>
            </a:lvl1pPr>
          </a:lstStyle>
          <a:p>
            <a:r>
              <a:rPr lang="en-US" dirty="0"/>
              <a:t>© IBM Corporation</a:t>
            </a:r>
            <a:endParaRPr lang="en-US" sz="667" dirty="0"/>
          </a:p>
        </p:txBody>
      </p:sp>
      <p:sp>
        <p:nvSpPr>
          <p:cNvPr id="8" name="Slide Number Placeholder"/>
          <p:cNvSpPr>
            <a:spLocks noGrp="1"/>
          </p:cNvSpPr>
          <p:nvPr>
            <p:ph type="sldNum" sz="quarter" idx="4"/>
          </p:nvPr>
        </p:nvSpPr>
        <p:spPr>
          <a:xfrm>
            <a:off x="9448802" y="65337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711807883"/>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 id="2147483923" r:id="rId29"/>
    <p:sldLayoutId id="2147483924" r:id="rId30"/>
    <p:sldLayoutId id="2147483925" r:id="rId31"/>
    <p:sldLayoutId id="2147483926" r:id="rId32"/>
  </p:sldLayoutIdLst>
  <p:hf hdr="0" dt="0"/>
  <p:txStyles>
    <p:titleStyle>
      <a:lvl1pPr algn="l" rtl="0" eaLnBrk="1" fontAlgn="base" hangingPunct="1">
        <a:lnSpc>
          <a:spcPct val="90000"/>
        </a:lnSpc>
        <a:spcBef>
          <a:spcPct val="0"/>
        </a:spcBef>
        <a:spcAft>
          <a:spcPct val="0"/>
        </a:spcAft>
        <a:defRPr sz="2667"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3"/>
          </p:nvPr>
        </p:nvSpPr>
        <p:spPr>
          <a:xfrm>
            <a:off x="304888" y="6383869"/>
            <a:ext cx="5486312" cy="222249"/>
          </a:xfrm>
          <a:prstGeom prst="rect">
            <a:avLst/>
          </a:prstGeom>
        </p:spPr>
        <p:txBody>
          <a:bodyPr vert="horz" lIns="0" tIns="0" rIns="0" bIns="0" rtlCol="0" anchor="ctr"/>
          <a:lstStyle>
            <a:lvl1pPr marL="0" marR="0" indent="0" algn="l" defTabSz="914598" rtl="0" eaLnBrk="1" fontAlgn="auto" latinLnBrk="0" hangingPunct="1">
              <a:lnSpc>
                <a:spcPct val="100000"/>
              </a:lnSpc>
              <a:spcBef>
                <a:spcPts val="0"/>
              </a:spcBef>
              <a:spcAft>
                <a:spcPts val="0"/>
              </a:spcAft>
              <a:buClrTx/>
              <a:buSzTx/>
              <a:buFontTx/>
              <a:buNone/>
              <a:tabLst/>
              <a:defRPr sz="800">
                <a:solidFill>
                  <a:schemeClr val="bg1"/>
                </a:solidFill>
              </a:defRPr>
            </a:lvl1pPr>
          </a:lstStyle>
          <a:p>
            <a:r>
              <a:rPr lang="en-US" dirty="0"/>
              <a:t>Maximo Visual Inspection and IBM Video Analytics / IBM Confidential  / © 2021  IBM Corporation</a:t>
            </a:r>
          </a:p>
        </p:txBody>
      </p:sp>
      <p:sp>
        <p:nvSpPr>
          <p:cNvPr id="8" name="Slide Number Placeholder 7"/>
          <p:cNvSpPr>
            <a:spLocks noGrp="1"/>
          </p:cNvSpPr>
          <p:nvPr>
            <p:ph type="sldNum" sz="quarter" idx="4"/>
          </p:nvPr>
        </p:nvSpPr>
        <p:spPr>
          <a:xfrm>
            <a:off x="9448800" y="6383869"/>
            <a:ext cx="2438309" cy="222249"/>
          </a:xfrm>
          <a:prstGeom prst="rect">
            <a:avLst/>
          </a:prstGeom>
        </p:spPr>
        <p:txBody>
          <a:bodyPr vert="horz" lIns="0" tIns="0" rIns="0" bIns="0" rtlCol="0" anchor="ctr"/>
          <a:lstStyle>
            <a:lvl1pPr algn="r">
              <a:defRPr sz="8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842268245"/>
      </p:ext>
    </p:extLst>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 id="2147483957" r:id="rId30"/>
    <p:sldLayoutId id="2147483958" r:id="rId31"/>
    <p:sldLayoutId id="2147483959" r:id="rId32"/>
    <p:sldLayoutId id="2147483960" r:id="rId33"/>
    <p:sldLayoutId id="2147483961" r:id="rId34"/>
    <p:sldLayoutId id="2147483962"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lnSpc>
          <a:spcPct val="90000"/>
        </a:lnSpc>
        <a:spcBef>
          <a:spcPct val="0"/>
        </a:spcBef>
        <a:spcAft>
          <a:spcPct val="0"/>
        </a:spcAft>
        <a:defRPr sz="32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395"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792"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185"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581"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89" indent="-228589"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charset="0"/>
          <a:ea typeface="IBM Plex Sans" charset="0"/>
          <a:cs typeface="IBM Plex Sans" charset="0"/>
        </a:defRPr>
      </a:lvl2pPr>
      <a:lvl3pPr marL="457178" indent="-188374"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3pPr>
      <a:lvl4pPr marL="838158" indent="-258220"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charset="0"/>
          <a:ea typeface="IBM Plex Sans" charset="0"/>
          <a:cs typeface="IBM Plex Sans" charset="0"/>
        </a:defRPr>
      </a:lvl4pPr>
      <a:lvl5pPr marL="1070980" indent="-228589"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charset="0"/>
          <a:ea typeface="IBM Plex Sans" charset="0"/>
          <a:cs typeface="IBM Plex Sans" charset="0"/>
        </a:defRPr>
      </a:lvl5pPr>
      <a:lvl6pPr marL="2111497" indent="-172882" algn="l" rtl="0" eaLnBrk="1" fontAlgn="base" hangingPunct="1">
        <a:spcBef>
          <a:spcPct val="20000"/>
        </a:spcBef>
        <a:spcAft>
          <a:spcPct val="0"/>
        </a:spcAft>
        <a:buClr>
          <a:schemeClr val="bg1"/>
        </a:buClr>
        <a:buChar char="»"/>
        <a:defRPr sz="1692">
          <a:solidFill>
            <a:schemeClr val="bg1"/>
          </a:solidFill>
          <a:latin typeface="Arial" charset="0"/>
        </a:defRPr>
      </a:lvl6pPr>
      <a:lvl7pPr marL="2594891" indent="-172882" algn="l" rtl="0" eaLnBrk="1" fontAlgn="base" hangingPunct="1">
        <a:spcBef>
          <a:spcPct val="20000"/>
        </a:spcBef>
        <a:spcAft>
          <a:spcPct val="0"/>
        </a:spcAft>
        <a:buClr>
          <a:schemeClr val="bg1"/>
        </a:buClr>
        <a:buChar char="»"/>
        <a:defRPr sz="1692">
          <a:solidFill>
            <a:schemeClr val="bg1"/>
          </a:solidFill>
          <a:latin typeface="Arial" charset="0"/>
        </a:defRPr>
      </a:lvl7pPr>
      <a:lvl8pPr marL="3078287" indent="-172882" algn="l" rtl="0" eaLnBrk="1" fontAlgn="base" hangingPunct="1">
        <a:spcBef>
          <a:spcPct val="20000"/>
        </a:spcBef>
        <a:spcAft>
          <a:spcPct val="0"/>
        </a:spcAft>
        <a:buClr>
          <a:schemeClr val="bg1"/>
        </a:buClr>
        <a:buChar char="»"/>
        <a:defRPr sz="1692">
          <a:solidFill>
            <a:schemeClr val="bg1"/>
          </a:solidFill>
          <a:latin typeface="Arial" charset="0"/>
        </a:defRPr>
      </a:lvl8pPr>
      <a:lvl9pPr marL="3561683" indent="-172882"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792" rtl="0" eaLnBrk="1" latinLnBrk="0" hangingPunct="1">
        <a:defRPr sz="1904" kern="1200">
          <a:solidFill>
            <a:schemeClr val="tx1"/>
          </a:solidFill>
          <a:latin typeface="+mn-lt"/>
          <a:ea typeface="+mn-ea"/>
          <a:cs typeface="+mn-cs"/>
        </a:defRPr>
      </a:lvl1pPr>
      <a:lvl2pPr marL="483395" algn="l" defTabSz="966792" rtl="0" eaLnBrk="1" latinLnBrk="0" hangingPunct="1">
        <a:defRPr sz="1904" kern="1200">
          <a:solidFill>
            <a:schemeClr val="tx1"/>
          </a:solidFill>
          <a:latin typeface="+mn-lt"/>
          <a:ea typeface="+mn-ea"/>
          <a:cs typeface="+mn-cs"/>
        </a:defRPr>
      </a:lvl2pPr>
      <a:lvl3pPr marL="966792" algn="l" defTabSz="966792" rtl="0" eaLnBrk="1" latinLnBrk="0" hangingPunct="1">
        <a:defRPr sz="1904" kern="1200">
          <a:solidFill>
            <a:schemeClr val="tx1"/>
          </a:solidFill>
          <a:latin typeface="+mn-lt"/>
          <a:ea typeface="+mn-ea"/>
          <a:cs typeface="+mn-cs"/>
        </a:defRPr>
      </a:lvl3pPr>
      <a:lvl4pPr marL="1450185" algn="l" defTabSz="966792" rtl="0" eaLnBrk="1" latinLnBrk="0" hangingPunct="1">
        <a:defRPr sz="1904" kern="1200">
          <a:solidFill>
            <a:schemeClr val="tx1"/>
          </a:solidFill>
          <a:latin typeface="+mn-lt"/>
          <a:ea typeface="+mn-ea"/>
          <a:cs typeface="+mn-cs"/>
        </a:defRPr>
      </a:lvl4pPr>
      <a:lvl5pPr marL="1933581" algn="l" defTabSz="966792" rtl="0" eaLnBrk="1" latinLnBrk="0" hangingPunct="1">
        <a:defRPr sz="1904" kern="1200">
          <a:solidFill>
            <a:schemeClr val="tx1"/>
          </a:solidFill>
          <a:latin typeface="+mn-lt"/>
          <a:ea typeface="+mn-ea"/>
          <a:cs typeface="+mn-cs"/>
        </a:defRPr>
      </a:lvl5pPr>
      <a:lvl6pPr marL="2416977" algn="l" defTabSz="966792" rtl="0" eaLnBrk="1" latinLnBrk="0" hangingPunct="1">
        <a:defRPr sz="1904" kern="1200">
          <a:solidFill>
            <a:schemeClr val="tx1"/>
          </a:solidFill>
          <a:latin typeface="+mn-lt"/>
          <a:ea typeface="+mn-ea"/>
          <a:cs typeface="+mn-cs"/>
        </a:defRPr>
      </a:lvl6pPr>
      <a:lvl7pPr marL="2900370" algn="l" defTabSz="966792" rtl="0" eaLnBrk="1" latinLnBrk="0" hangingPunct="1">
        <a:defRPr sz="1904" kern="1200">
          <a:solidFill>
            <a:schemeClr val="tx1"/>
          </a:solidFill>
          <a:latin typeface="+mn-lt"/>
          <a:ea typeface="+mn-ea"/>
          <a:cs typeface="+mn-cs"/>
        </a:defRPr>
      </a:lvl7pPr>
      <a:lvl8pPr marL="3383766" algn="l" defTabSz="966792" rtl="0" eaLnBrk="1" latinLnBrk="0" hangingPunct="1">
        <a:defRPr sz="1904" kern="1200">
          <a:solidFill>
            <a:schemeClr val="tx1"/>
          </a:solidFill>
          <a:latin typeface="+mn-lt"/>
          <a:ea typeface="+mn-ea"/>
          <a:cs typeface="+mn-cs"/>
        </a:defRPr>
      </a:lvl8pPr>
      <a:lvl9pPr marL="3867162" algn="l" defTabSz="966792"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en-US"/>
              <a:t>© 2021 IBM Corporation</a:t>
            </a:r>
          </a:p>
          <a:p>
            <a:r>
              <a:rPr lang="en-US"/>
              <a:t>
© 2021 IBM Corporation</a:t>
            </a:r>
          </a:p>
          <a:p>
            <a:r>
              <a:rPr lang="en-US"/>
              <a:t>
</a:t>
            </a:r>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64307239"/>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Lst>
  <p:hf sldNum="0" hd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31"/>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8"/>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589771"/>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304800" y="6589771"/>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endParaRPr lang="en-US" dirty="0"/>
          </a:p>
        </p:txBody>
      </p:sp>
    </p:spTree>
    <p:extLst>
      <p:ext uri="{BB962C8B-B14F-4D97-AF65-F5344CB8AC3E}">
        <p14:creationId xmlns:p14="http://schemas.microsoft.com/office/powerpoint/2010/main" val="382258739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39"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39"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696" indent="-230696" algn="l" defTabSz="609539"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13" indent="-230696" algn="l" defTabSz="609539"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882" indent="-224345" algn="l" defTabSz="609539"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0927" indent="-230696" algn="l" defTabSz="609539"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2"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80" algn="l" defTabSz="609539" rtl="0" eaLnBrk="1" latinLnBrk="0" hangingPunct="1">
        <a:defRPr sz="2400" kern="1200">
          <a:solidFill>
            <a:schemeClr val="tx1"/>
          </a:solidFill>
          <a:latin typeface="+mn-lt"/>
          <a:ea typeface="+mn-ea"/>
          <a:cs typeface="+mn-cs"/>
        </a:defRPr>
      </a:lvl3pPr>
      <a:lvl4pPr marL="1828618" algn="l" defTabSz="609539" rtl="0" eaLnBrk="1" latinLnBrk="0" hangingPunct="1">
        <a:defRPr sz="2400" kern="1200">
          <a:solidFill>
            <a:schemeClr val="tx1"/>
          </a:solidFill>
          <a:latin typeface="+mn-lt"/>
          <a:ea typeface="+mn-ea"/>
          <a:cs typeface="+mn-cs"/>
        </a:defRPr>
      </a:lvl4pPr>
      <a:lvl5pPr marL="2438158" algn="l" defTabSz="609539" rtl="0" eaLnBrk="1" latinLnBrk="0" hangingPunct="1">
        <a:defRPr sz="2400" kern="1200">
          <a:solidFill>
            <a:schemeClr val="tx1"/>
          </a:solidFill>
          <a:latin typeface="+mn-lt"/>
          <a:ea typeface="+mn-ea"/>
          <a:cs typeface="+mn-cs"/>
        </a:defRPr>
      </a:lvl5pPr>
      <a:lvl6pPr marL="3047696" algn="l" defTabSz="609539" rtl="0" eaLnBrk="1" latinLnBrk="0" hangingPunct="1">
        <a:defRPr sz="2400" kern="1200">
          <a:solidFill>
            <a:schemeClr val="tx1"/>
          </a:solidFill>
          <a:latin typeface="+mn-lt"/>
          <a:ea typeface="+mn-ea"/>
          <a:cs typeface="+mn-cs"/>
        </a:defRPr>
      </a:lvl6pPr>
      <a:lvl7pPr marL="3657235"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3" algn="l" defTabSz="6095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74">
          <p15:clr>
            <a:srgbClr val="F26B43"/>
          </p15:clr>
        </p15:guide>
        <p15:guide id="2" orient="horz" pos="2590">
          <p15:clr>
            <a:srgbClr val="F26B43"/>
          </p15:clr>
        </p15:guide>
        <p15:guide id="3" orient="horz" pos="1946">
          <p15:clr>
            <a:srgbClr val="F26B43"/>
          </p15:clr>
        </p15:guide>
        <p15:guide id="5" orient="horz" pos="1301">
          <p15:clr>
            <a:srgbClr val="F26B43"/>
          </p15:clr>
        </p15:guide>
        <p15:guide id="7" orient="horz" pos="3235">
          <p15:clr>
            <a:srgbClr val="F26B43"/>
          </p15:clr>
        </p15:guide>
        <p15:guide id="8" orient="horz" pos="3882">
          <p15:clr>
            <a:srgbClr val="F26B43"/>
          </p15:clr>
        </p15:guide>
        <p15:guide id="9" orient="horz" pos="4526">
          <p15:clr>
            <a:srgbClr val="F26B43"/>
          </p15:clr>
        </p15:guide>
        <p15:guide id="11" pos="4608">
          <p15:clr>
            <a:srgbClr val="F26B43"/>
          </p15:clr>
        </p15:guide>
        <p15:guide id="13" pos="4378">
          <p15:clr>
            <a:srgbClr val="F26B43"/>
          </p15:clr>
        </p15:guide>
        <p15:guide id="15" pos="2534">
          <p15:clr>
            <a:srgbClr val="F26B43"/>
          </p15:clr>
        </p15:guide>
        <p15:guide id="17" pos="2304">
          <p15:clr>
            <a:srgbClr val="F26B43"/>
          </p15:clr>
        </p15:guide>
        <p15:guide id="20" pos="4838">
          <p15:clr>
            <a:srgbClr val="F26B43"/>
          </p15:clr>
        </p15:guide>
        <p15:guide id="22" pos="6912">
          <p15:clr>
            <a:srgbClr val="F26B43"/>
          </p15:clr>
        </p15:guide>
        <p15:guide id="24" pos="230">
          <p15:clr>
            <a:srgbClr val="F26B43"/>
          </p15:clr>
        </p15:guide>
        <p15:guide id="26" pos="8986">
          <p15:clr>
            <a:srgbClr val="F26B43"/>
          </p15:clr>
        </p15:guide>
        <p15:guide id="27" orient="horz" pos="227">
          <p15:clr>
            <a:srgbClr val="F26B43"/>
          </p15:clr>
        </p15:guide>
        <p15:guide id="31" pos="6682">
          <p15:clr>
            <a:srgbClr val="F26B43"/>
          </p15:clr>
        </p15:guide>
        <p15:guide id="32" pos="7142">
          <p15:clr>
            <a:srgbClr val="F26B43"/>
          </p15:clr>
        </p15:guide>
        <p15:guide id="34" orient="horz" pos="4968">
          <p15:clr>
            <a:srgbClr val="F26B43"/>
          </p15:clr>
        </p15:guide>
        <p15:guide id="35" orient="horz" pos="67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en-US"/>
              <a:t>IBM Research AI Hardware Center  /  © 2020 IBM Corporation  /  IBM CONFIDENTIAL</a:t>
            </a:r>
            <a:endParaRPr lang="en-US" dirty="0"/>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994132700"/>
      </p:ext>
    </p:extLst>
  </p:cSld>
  <p:clrMap bg1="dk1" tx1="lt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 id="2147484053" r:id="rId26"/>
    <p:sldLayoutId id="2147484054" r:id="rId27"/>
    <p:sldLayoutId id="2147484055" r:id="rId28"/>
    <p:sldLayoutId id="2147484056" r:id="rId29"/>
    <p:sldLayoutId id="2147484057" r:id="rId30"/>
    <p:sldLayoutId id="2147484058" r:id="rId31"/>
    <p:sldLayoutId id="2147484059" r:id="rId32"/>
    <p:sldLayoutId id="2147484060" r:id="rId33"/>
    <p:sldLayoutId id="2147484061" r:id="rId34"/>
    <p:sldLayoutId id="2147484062" r:id="rId35"/>
  </p:sldLayoutIdLst>
  <p:hf sldNum="0" hd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5"/>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5"/>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4"/>
          </p:nvPr>
        </p:nvSpPr>
        <p:spPr>
          <a:xfrm>
            <a:off x="9448801" y="6383869"/>
            <a:ext cx="2438309" cy="222249"/>
          </a:xfrm>
          <a:prstGeom prst="rect">
            <a:avLst/>
          </a:prstGeom>
        </p:spPr>
        <p:txBody>
          <a:bodyPr vert="horz" lIns="0" tIns="0" rIns="0" bIns="0" rtlCol="0" anchor="ctr"/>
          <a:lstStyle>
            <a:lvl1pPr algn="r">
              <a:defRPr sz="800">
                <a:solidFill>
                  <a:schemeClr val="tx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52" name="Footer Placeholder 6">
            <a:extLst>
              <a:ext uri="{FF2B5EF4-FFF2-40B4-BE49-F238E27FC236}">
                <a16:creationId xmlns:a16="http://schemas.microsoft.com/office/drawing/2014/main" id="{F6A31429-05F4-D04E-A667-51CF19F98C2D}"/>
              </a:ext>
            </a:extLst>
          </p:cNvPr>
          <p:cNvSpPr txBox="1">
            <a:spLocks/>
          </p:cNvSpPr>
          <p:nvPr userDrawn="1"/>
        </p:nvSpPr>
        <p:spPr>
          <a:xfrm>
            <a:off x="304801" y="6383869"/>
            <a:ext cx="4307389" cy="222249"/>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800" dirty="0"/>
              <a:t>IBM Research | Brazil      © 2020 IBM Corporation</a:t>
            </a:r>
          </a:p>
        </p:txBody>
      </p:sp>
    </p:spTree>
    <p:extLst>
      <p:ext uri="{BB962C8B-B14F-4D97-AF65-F5344CB8AC3E}">
        <p14:creationId xmlns:p14="http://schemas.microsoft.com/office/powerpoint/2010/main" val="333485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1" fontAlgn="base" hangingPunct="1">
        <a:lnSpc>
          <a:spcPct val="90000"/>
        </a:lnSpc>
        <a:spcBef>
          <a:spcPct val="0"/>
        </a:spcBef>
        <a:spcAft>
          <a:spcPct val="0"/>
        </a:spcAft>
        <a:defRPr sz="32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38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777"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163"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552"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IBM Plex Sans" charset="0"/>
          <a:ea typeface="IBM Plex Sans" charset="0"/>
          <a:cs typeface="IBM Plex Sans" charset="0"/>
        </a:defRPr>
      </a:lvl1pPr>
      <a:lvl2pPr marL="228585" indent="-228585"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IBM Plex Sans" charset="0"/>
          <a:ea typeface="IBM Plex Sans" charset="0"/>
          <a:cs typeface="IBM Plex Sans" charset="0"/>
        </a:defRPr>
      </a:lvl2pPr>
      <a:lvl3pPr marL="457171" indent="-188372"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IBM Plex Sans" charset="0"/>
          <a:ea typeface="IBM Plex Sans" charset="0"/>
          <a:cs typeface="IBM Plex Sans" charset="0"/>
        </a:defRPr>
      </a:lvl3pPr>
      <a:lvl4pPr marL="838146" indent="-258216"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IBM Plex Sans" charset="0"/>
          <a:ea typeface="IBM Plex Sans" charset="0"/>
          <a:cs typeface="IBM Plex Sans" charset="0"/>
        </a:defRPr>
      </a:lvl4pPr>
      <a:lvl5pPr marL="1070964" indent="-228585"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IBM Plex Sans" charset="0"/>
          <a:ea typeface="IBM Plex Sans" charset="0"/>
          <a:cs typeface="IBM Plex Sans" charset="0"/>
        </a:defRPr>
      </a:lvl5pPr>
      <a:lvl6pPr marL="2111465" indent="-172879" algn="l" rtl="0" eaLnBrk="1" fontAlgn="base" hangingPunct="1">
        <a:spcBef>
          <a:spcPct val="20000"/>
        </a:spcBef>
        <a:spcAft>
          <a:spcPct val="0"/>
        </a:spcAft>
        <a:buClr>
          <a:schemeClr val="bg1"/>
        </a:buClr>
        <a:buChar char="»"/>
        <a:defRPr sz="1692">
          <a:solidFill>
            <a:schemeClr val="bg1"/>
          </a:solidFill>
          <a:latin typeface="Arial" charset="0"/>
        </a:defRPr>
      </a:lvl6pPr>
      <a:lvl7pPr marL="2594852" indent="-172879" algn="l" rtl="0" eaLnBrk="1" fontAlgn="base" hangingPunct="1">
        <a:spcBef>
          <a:spcPct val="20000"/>
        </a:spcBef>
        <a:spcAft>
          <a:spcPct val="0"/>
        </a:spcAft>
        <a:buClr>
          <a:schemeClr val="bg1"/>
        </a:buClr>
        <a:buChar char="»"/>
        <a:defRPr sz="1692">
          <a:solidFill>
            <a:schemeClr val="bg1"/>
          </a:solidFill>
          <a:latin typeface="Arial" charset="0"/>
        </a:defRPr>
      </a:lvl7pPr>
      <a:lvl8pPr marL="3078241" indent="-172879" algn="l" rtl="0" eaLnBrk="1" fontAlgn="base" hangingPunct="1">
        <a:spcBef>
          <a:spcPct val="20000"/>
        </a:spcBef>
        <a:spcAft>
          <a:spcPct val="0"/>
        </a:spcAft>
        <a:buClr>
          <a:schemeClr val="bg1"/>
        </a:buClr>
        <a:buChar char="»"/>
        <a:defRPr sz="1692">
          <a:solidFill>
            <a:schemeClr val="bg1"/>
          </a:solidFill>
          <a:latin typeface="Arial" charset="0"/>
        </a:defRPr>
      </a:lvl8pPr>
      <a:lvl9pPr marL="3561629" indent="-172879"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777" rtl="0" eaLnBrk="1" latinLnBrk="0" hangingPunct="1">
        <a:defRPr sz="1904" kern="1200">
          <a:solidFill>
            <a:schemeClr val="tx1"/>
          </a:solidFill>
          <a:latin typeface="+mn-lt"/>
          <a:ea typeface="+mn-ea"/>
          <a:cs typeface="+mn-cs"/>
        </a:defRPr>
      </a:lvl1pPr>
      <a:lvl2pPr marL="483387" algn="l" defTabSz="966777" rtl="0" eaLnBrk="1" latinLnBrk="0" hangingPunct="1">
        <a:defRPr sz="1904" kern="1200">
          <a:solidFill>
            <a:schemeClr val="tx1"/>
          </a:solidFill>
          <a:latin typeface="+mn-lt"/>
          <a:ea typeface="+mn-ea"/>
          <a:cs typeface="+mn-cs"/>
        </a:defRPr>
      </a:lvl2pPr>
      <a:lvl3pPr marL="966777" algn="l" defTabSz="966777" rtl="0" eaLnBrk="1" latinLnBrk="0" hangingPunct="1">
        <a:defRPr sz="1904" kern="1200">
          <a:solidFill>
            <a:schemeClr val="tx1"/>
          </a:solidFill>
          <a:latin typeface="+mn-lt"/>
          <a:ea typeface="+mn-ea"/>
          <a:cs typeface="+mn-cs"/>
        </a:defRPr>
      </a:lvl3pPr>
      <a:lvl4pPr marL="1450163" algn="l" defTabSz="966777" rtl="0" eaLnBrk="1" latinLnBrk="0" hangingPunct="1">
        <a:defRPr sz="1904" kern="1200">
          <a:solidFill>
            <a:schemeClr val="tx1"/>
          </a:solidFill>
          <a:latin typeface="+mn-lt"/>
          <a:ea typeface="+mn-ea"/>
          <a:cs typeface="+mn-cs"/>
        </a:defRPr>
      </a:lvl4pPr>
      <a:lvl5pPr marL="1933552" algn="l" defTabSz="966777" rtl="0" eaLnBrk="1" latinLnBrk="0" hangingPunct="1">
        <a:defRPr sz="1904" kern="1200">
          <a:solidFill>
            <a:schemeClr val="tx1"/>
          </a:solidFill>
          <a:latin typeface="+mn-lt"/>
          <a:ea typeface="+mn-ea"/>
          <a:cs typeface="+mn-cs"/>
        </a:defRPr>
      </a:lvl5pPr>
      <a:lvl6pPr marL="2416940" algn="l" defTabSz="966777" rtl="0" eaLnBrk="1" latinLnBrk="0" hangingPunct="1">
        <a:defRPr sz="1904" kern="1200">
          <a:solidFill>
            <a:schemeClr val="tx1"/>
          </a:solidFill>
          <a:latin typeface="+mn-lt"/>
          <a:ea typeface="+mn-ea"/>
          <a:cs typeface="+mn-cs"/>
        </a:defRPr>
      </a:lvl6pPr>
      <a:lvl7pPr marL="2900327" algn="l" defTabSz="966777" rtl="0" eaLnBrk="1" latinLnBrk="0" hangingPunct="1">
        <a:defRPr sz="1904" kern="1200">
          <a:solidFill>
            <a:schemeClr val="tx1"/>
          </a:solidFill>
          <a:latin typeface="+mn-lt"/>
          <a:ea typeface="+mn-ea"/>
          <a:cs typeface="+mn-cs"/>
        </a:defRPr>
      </a:lvl7pPr>
      <a:lvl8pPr marL="3383715" algn="l" defTabSz="966777" rtl="0" eaLnBrk="1" latinLnBrk="0" hangingPunct="1">
        <a:defRPr sz="1904" kern="1200">
          <a:solidFill>
            <a:schemeClr val="tx1"/>
          </a:solidFill>
          <a:latin typeface="+mn-lt"/>
          <a:ea typeface="+mn-ea"/>
          <a:cs typeface="+mn-cs"/>
        </a:defRPr>
      </a:lvl8pPr>
      <a:lvl9pPr marL="3867104" algn="l" defTabSz="966777"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304890" y="6533769"/>
            <a:ext cx="5486313" cy="222249"/>
          </a:xfrm>
          <a:prstGeom prst="rect">
            <a:avLst/>
          </a:prstGeom>
        </p:spPr>
        <p:txBody>
          <a:bodyPr vert="horz" lIns="0" tIns="0" rIns="0" bIns="0" rtlCol="0" anchor="ctr"/>
          <a:lstStyle>
            <a:lvl1pPr marL="0" marR="0" indent="0" algn="l" defTabSz="914610" rtl="0" eaLnBrk="1" fontAlgn="auto" latinLnBrk="0" hangingPunct="1">
              <a:lnSpc>
                <a:spcPct val="100000"/>
              </a:lnSpc>
              <a:spcBef>
                <a:spcPts val="0"/>
              </a:spcBef>
              <a:spcAft>
                <a:spcPts val="0"/>
              </a:spcAft>
              <a:buClrTx/>
              <a:buSzTx/>
              <a:buFontTx/>
              <a:buNone/>
              <a:tabLst/>
              <a:defRPr sz="667">
                <a:solidFill>
                  <a:schemeClr val="bg1"/>
                </a:solidFill>
                <a:latin typeface="IBM Plex Sans" panose="020B0503050203000203" pitchFamily="34" charset="0"/>
              </a:defRPr>
            </a:lvl1pPr>
          </a:lstStyle>
          <a:p>
            <a:r>
              <a:rPr lang="en-US"/>
              <a:t>IBM Research / Februaray 2022 / © 2022 IBM Corporation</a:t>
            </a:r>
            <a:endParaRPr lang="en-US" sz="667" dirty="0"/>
          </a:p>
        </p:txBody>
      </p:sp>
      <p:sp>
        <p:nvSpPr>
          <p:cNvPr id="8" name="Slide Number Placeholder"/>
          <p:cNvSpPr>
            <a:spLocks noGrp="1"/>
          </p:cNvSpPr>
          <p:nvPr>
            <p:ph type="sldNum" sz="quarter" idx="4"/>
          </p:nvPr>
        </p:nvSpPr>
        <p:spPr>
          <a:xfrm>
            <a:off x="9448803" y="6533769"/>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274201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97061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319921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5792453"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021053"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6249653"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742681047"/>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Lst>
  <p:hf hdr="0" dt="0"/>
  <p:txStyles>
    <p:titleStyle>
      <a:lvl1pPr algn="l" rtl="0" eaLnBrk="1" fontAlgn="base" hangingPunct="1">
        <a:lnSpc>
          <a:spcPct val="90000"/>
        </a:lnSpc>
        <a:spcBef>
          <a:spcPct val="0"/>
        </a:spcBef>
        <a:spcAft>
          <a:spcPct val="0"/>
        </a:spcAft>
        <a:defRPr sz="2667"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00" algn="l" rtl="0" eaLnBrk="1" fontAlgn="base" hangingPunct="1">
        <a:lnSpc>
          <a:spcPct val="90000"/>
        </a:lnSpc>
        <a:spcBef>
          <a:spcPct val="0"/>
        </a:spcBef>
        <a:spcAft>
          <a:spcPct val="0"/>
        </a:spcAft>
        <a:defRPr sz="2960">
          <a:solidFill>
            <a:srgbClr val="191919"/>
          </a:solidFill>
          <a:latin typeface="IBM Plex Sans" pitchFamily="34" charset="0"/>
        </a:defRPr>
      </a:lvl6pPr>
      <a:lvl7pPr marL="966804"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04"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05"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2"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83" indent="-231637"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70"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0993" indent="-231637"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22" indent="-172885"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26" indent="-172885"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326" indent="-172885"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730" indent="-172885"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04" rtl="0" eaLnBrk="1" latinLnBrk="0" hangingPunct="1">
        <a:defRPr sz="1904" kern="1200">
          <a:solidFill>
            <a:schemeClr val="tx1"/>
          </a:solidFill>
          <a:latin typeface="+mn-lt"/>
          <a:ea typeface="+mn-ea"/>
          <a:cs typeface="+mn-cs"/>
        </a:defRPr>
      </a:lvl1pPr>
      <a:lvl2pPr marL="483400" algn="l" defTabSz="966804" rtl="0" eaLnBrk="1" latinLnBrk="0" hangingPunct="1">
        <a:defRPr sz="1904" kern="1200">
          <a:solidFill>
            <a:schemeClr val="tx1"/>
          </a:solidFill>
          <a:latin typeface="+mn-lt"/>
          <a:ea typeface="+mn-ea"/>
          <a:cs typeface="+mn-cs"/>
        </a:defRPr>
      </a:lvl2pPr>
      <a:lvl3pPr marL="966804" algn="l" defTabSz="966804" rtl="0" eaLnBrk="1" latinLnBrk="0" hangingPunct="1">
        <a:defRPr sz="1904" kern="1200">
          <a:solidFill>
            <a:schemeClr val="tx1"/>
          </a:solidFill>
          <a:latin typeface="+mn-lt"/>
          <a:ea typeface="+mn-ea"/>
          <a:cs typeface="+mn-cs"/>
        </a:defRPr>
      </a:lvl3pPr>
      <a:lvl4pPr marL="1450204" algn="l" defTabSz="966804" rtl="0" eaLnBrk="1" latinLnBrk="0" hangingPunct="1">
        <a:defRPr sz="1904" kern="1200">
          <a:solidFill>
            <a:schemeClr val="tx1"/>
          </a:solidFill>
          <a:latin typeface="+mn-lt"/>
          <a:ea typeface="+mn-ea"/>
          <a:cs typeface="+mn-cs"/>
        </a:defRPr>
      </a:lvl4pPr>
      <a:lvl5pPr marL="1933605" algn="l" defTabSz="966804" rtl="0" eaLnBrk="1" latinLnBrk="0" hangingPunct="1">
        <a:defRPr sz="1904" kern="1200">
          <a:solidFill>
            <a:schemeClr val="tx1"/>
          </a:solidFill>
          <a:latin typeface="+mn-lt"/>
          <a:ea typeface="+mn-ea"/>
          <a:cs typeface="+mn-cs"/>
        </a:defRPr>
      </a:lvl5pPr>
      <a:lvl6pPr marL="2417008" algn="l" defTabSz="966804" rtl="0" eaLnBrk="1" latinLnBrk="0" hangingPunct="1">
        <a:defRPr sz="1904" kern="1200">
          <a:solidFill>
            <a:schemeClr val="tx1"/>
          </a:solidFill>
          <a:latin typeface="+mn-lt"/>
          <a:ea typeface="+mn-ea"/>
          <a:cs typeface="+mn-cs"/>
        </a:defRPr>
      </a:lvl6pPr>
      <a:lvl7pPr marL="2900406" algn="l" defTabSz="966804" rtl="0" eaLnBrk="1" latinLnBrk="0" hangingPunct="1">
        <a:defRPr sz="1904" kern="1200">
          <a:solidFill>
            <a:schemeClr val="tx1"/>
          </a:solidFill>
          <a:latin typeface="+mn-lt"/>
          <a:ea typeface="+mn-ea"/>
          <a:cs typeface="+mn-cs"/>
        </a:defRPr>
      </a:lvl7pPr>
      <a:lvl8pPr marL="3383809" algn="l" defTabSz="966804" rtl="0" eaLnBrk="1" latinLnBrk="0" hangingPunct="1">
        <a:defRPr sz="1904" kern="1200">
          <a:solidFill>
            <a:schemeClr val="tx1"/>
          </a:solidFill>
          <a:latin typeface="+mn-lt"/>
          <a:ea typeface="+mn-ea"/>
          <a:cs typeface="+mn-cs"/>
        </a:defRPr>
      </a:lvl8pPr>
      <a:lvl9pPr marL="3867210" algn="l" defTabSz="966804"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8" pos="1920">
          <p15:clr>
            <a:srgbClr val="F26B43"/>
          </p15:clr>
        </p15:guide>
        <p15:guide id="10" pos="1776">
          <p15:clr>
            <a:srgbClr val="F26B43"/>
          </p15:clr>
        </p15:guide>
        <p15:guide id="11" pos="2064">
          <p15:clr>
            <a:srgbClr val="F26B43"/>
          </p15:clr>
        </p15:guide>
        <p15:guide id="12" pos="3840">
          <p15:clr>
            <a:srgbClr val="F26B43"/>
          </p15:clr>
        </p15:guide>
        <p15:guide id="13" pos="3696">
          <p15:clr>
            <a:srgbClr val="F26B43"/>
          </p15:clr>
        </p15:guide>
        <p15:guide id="14" pos="398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1" name="Group 1"/>
          <p:cNvGrpSpPr/>
          <p:nvPr/>
        </p:nvGrpSpPr>
        <p:grpSpPr>
          <a:xfrm>
            <a:off x="-145920" y="-146880"/>
            <a:ext cx="12484800" cy="7152000"/>
            <a:chOff x="-109440" y="-110160"/>
            <a:chExt cx="9363600" cy="5364000"/>
          </a:xfrm>
        </p:grpSpPr>
        <p:grpSp>
          <p:nvGrpSpPr>
            <p:cNvPr id="52" name="Group 2"/>
            <p:cNvGrpSpPr/>
            <p:nvPr/>
          </p:nvGrpSpPr>
          <p:grpSpPr>
            <a:xfrm>
              <a:off x="228600" y="-110160"/>
              <a:ext cx="8686440" cy="91440"/>
              <a:chOff x="228600" y="-110160"/>
              <a:chExt cx="8686440" cy="91440"/>
            </a:xfrm>
          </p:grpSpPr>
          <p:sp>
            <p:nvSpPr>
              <p:cNvPr id="2" name="Line 3"/>
              <p:cNvSpPr/>
              <p:nvPr/>
            </p:nvSpPr>
            <p:spPr>
              <a:xfrm flipV="1">
                <a:off x="2286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 name="Line 4"/>
              <p:cNvSpPr/>
              <p:nvPr/>
            </p:nvSpPr>
            <p:spPr>
              <a:xfrm flipV="1">
                <a:off x="20574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4" name="Line 5"/>
              <p:cNvSpPr/>
              <p:nvPr/>
            </p:nvSpPr>
            <p:spPr>
              <a:xfrm flipV="1">
                <a:off x="22860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5" name="Line 6"/>
              <p:cNvSpPr/>
              <p:nvPr/>
            </p:nvSpPr>
            <p:spPr>
              <a:xfrm flipV="1">
                <a:off x="25146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6" name="Line 7"/>
              <p:cNvSpPr/>
              <p:nvPr/>
            </p:nvSpPr>
            <p:spPr>
              <a:xfrm flipV="1">
                <a:off x="43434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7" name="Line 8"/>
              <p:cNvSpPr/>
              <p:nvPr/>
            </p:nvSpPr>
            <p:spPr>
              <a:xfrm flipV="1">
                <a:off x="45720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8" name="Line 9"/>
              <p:cNvSpPr/>
              <p:nvPr/>
            </p:nvSpPr>
            <p:spPr>
              <a:xfrm flipV="1">
                <a:off x="48006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9" name="Line 10"/>
              <p:cNvSpPr/>
              <p:nvPr/>
            </p:nvSpPr>
            <p:spPr>
              <a:xfrm flipV="1">
                <a:off x="66294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0" name="Line 11"/>
              <p:cNvSpPr/>
              <p:nvPr/>
            </p:nvSpPr>
            <p:spPr>
              <a:xfrm flipV="1">
                <a:off x="68580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1" name="Line 12"/>
              <p:cNvSpPr/>
              <p:nvPr/>
            </p:nvSpPr>
            <p:spPr>
              <a:xfrm flipV="1">
                <a:off x="708660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2" name="Line 13"/>
              <p:cNvSpPr/>
              <p:nvPr/>
            </p:nvSpPr>
            <p:spPr>
              <a:xfrm flipV="1">
                <a:off x="8915040" y="-11016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grpSp>
        <p:grpSp>
          <p:nvGrpSpPr>
            <p:cNvPr id="13" name="Group 14"/>
            <p:cNvGrpSpPr/>
            <p:nvPr/>
          </p:nvGrpSpPr>
          <p:grpSpPr>
            <a:xfrm>
              <a:off x="228600" y="5162400"/>
              <a:ext cx="8686440" cy="91440"/>
              <a:chOff x="228600" y="5162400"/>
              <a:chExt cx="8686440" cy="91440"/>
            </a:xfrm>
          </p:grpSpPr>
          <p:sp>
            <p:nvSpPr>
              <p:cNvPr id="14" name="Line 15"/>
              <p:cNvSpPr/>
              <p:nvPr/>
            </p:nvSpPr>
            <p:spPr>
              <a:xfrm flipV="1">
                <a:off x="2286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5" name="Line 16"/>
              <p:cNvSpPr/>
              <p:nvPr/>
            </p:nvSpPr>
            <p:spPr>
              <a:xfrm flipV="1">
                <a:off x="20574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6" name="Line 17"/>
              <p:cNvSpPr/>
              <p:nvPr/>
            </p:nvSpPr>
            <p:spPr>
              <a:xfrm flipV="1">
                <a:off x="22860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7" name="Line 18"/>
              <p:cNvSpPr/>
              <p:nvPr/>
            </p:nvSpPr>
            <p:spPr>
              <a:xfrm flipV="1">
                <a:off x="25146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8" name="Line 19"/>
              <p:cNvSpPr/>
              <p:nvPr/>
            </p:nvSpPr>
            <p:spPr>
              <a:xfrm flipV="1">
                <a:off x="43434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19" name="Line 20"/>
              <p:cNvSpPr/>
              <p:nvPr/>
            </p:nvSpPr>
            <p:spPr>
              <a:xfrm flipV="1">
                <a:off x="45720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0" name="Line 21"/>
              <p:cNvSpPr/>
              <p:nvPr/>
            </p:nvSpPr>
            <p:spPr>
              <a:xfrm flipV="1">
                <a:off x="48006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1" name="Line 22"/>
              <p:cNvSpPr/>
              <p:nvPr/>
            </p:nvSpPr>
            <p:spPr>
              <a:xfrm flipV="1">
                <a:off x="66294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2" name="Line 23"/>
              <p:cNvSpPr/>
              <p:nvPr/>
            </p:nvSpPr>
            <p:spPr>
              <a:xfrm flipV="1">
                <a:off x="68580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3" name="Line 24"/>
              <p:cNvSpPr/>
              <p:nvPr/>
            </p:nvSpPr>
            <p:spPr>
              <a:xfrm flipV="1">
                <a:off x="708660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4" name="Line 25"/>
              <p:cNvSpPr/>
              <p:nvPr/>
            </p:nvSpPr>
            <p:spPr>
              <a:xfrm flipV="1">
                <a:off x="8915040" y="5162400"/>
                <a:ext cx="0" cy="91440"/>
              </a:xfrm>
              <a:prstGeom prst="line">
                <a:avLst/>
              </a:prstGeom>
              <a:ln>
                <a:solidFill>
                  <a:srgbClr val="BEBEBE"/>
                </a:solidFill>
                <a:round/>
              </a:ln>
            </p:spPr>
            <p:style>
              <a:lnRef idx="1">
                <a:schemeClr val="dk1"/>
              </a:lnRef>
              <a:fillRef idx="0">
                <a:schemeClr val="dk1"/>
              </a:fillRef>
              <a:effectRef idx="0">
                <a:schemeClr val="dk1"/>
              </a:effectRef>
              <a:fontRef idx="minor"/>
            </p:style>
          </p:sp>
        </p:grpSp>
        <p:grpSp>
          <p:nvGrpSpPr>
            <p:cNvPr id="25" name="Group 26"/>
            <p:cNvGrpSpPr/>
            <p:nvPr/>
          </p:nvGrpSpPr>
          <p:grpSpPr>
            <a:xfrm>
              <a:off x="-109440" y="237600"/>
              <a:ext cx="91440" cy="4664520"/>
              <a:chOff x="-109440" y="237600"/>
              <a:chExt cx="91440" cy="4664520"/>
            </a:xfrm>
          </p:grpSpPr>
          <p:sp>
            <p:nvSpPr>
              <p:cNvPr id="26" name="Line 27"/>
              <p:cNvSpPr/>
              <p:nvPr/>
            </p:nvSpPr>
            <p:spPr>
              <a:xfrm flipH="1">
                <a:off x="-109440" y="65376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7" name="Line 28"/>
              <p:cNvSpPr/>
              <p:nvPr/>
            </p:nvSpPr>
            <p:spPr>
              <a:xfrm flipH="1">
                <a:off x="-109440" y="128916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8" name="Line 29"/>
              <p:cNvSpPr/>
              <p:nvPr/>
            </p:nvSpPr>
            <p:spPr>
              <a:xfrm flipH="1">
                <a:off x="-109440" y="192924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29" name="Line 30"/>
              <p:cNvSpPr/>
              <p:nvPr/>
            </p:nvSpPr>
            <p:spPr>
              <a:xfrm flipH="1">
                <a:off x="-109440" y="257076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0" name="Line 31"/>
              <p:cNvSpPr/>
              <p:nvPr/>
            </p:nvSpPr>
            <p:spPr>
              <a:xfrm flipH="1">
                <a:off x="-109440" y="320940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1" name="Line 32"/>
              <p:cNvSpPr/>
              <p:nvPr/>
            </p:nvSpPr>
            <p:spPr>
              <a:xfrm flipH="1">
                <a:off x="-109440" y="384948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2" name="Line 33"/>
              <p:cNvSpPr/>
              <p:nvPr/>
            </p:nvSpPr>
            <p:spPr>
              <a:xfrm flipH="1">
                <a:off x="-109440" y="449424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3" name="Line 34"/>
              <p:cNvSpPr/>
              <p:nvPr/>
            </p:nvSpPr>
            <p:spPr>
              <a:xfrm flipH="1">
                <a:off x="-109440" y="23760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4" name="Line 35"/>
              <p:cNvSpPr/>
              <p:nvPr/>
            </p:nvSpPr>
            <p:spPr>
              <a:xfrm flipH="1">
                <a:off x="-109440" y="490212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grpSp>
        <p:grpSp>
          <p:nvGrpSpPr>
            <p:cNvPr id="35" name="Group 36"/>
            <p:cNvGrpSpPr/>
            <p:nvPr/>
          </p:nvGrpSpPr>
          <p:grpSpPr>
            <a:xfrm>
              <a:off x="9162720" y="237600"/>
              <a:ext cx="91440" cy="4663440"/>
              <a:chOff x="9162720" y="237600"/>
              <a:chExt cx="91440" cy="4663440"/>
            </a:xfrm>
          </p:grpSpPr>
          <p:sp>
            <p:nvSpPr>
              <p:cNvPr id="36" name="Line 37"/>
              <p:cNvSpPr/>
              <p:nvPr/>
            </p:nvSpPr>
            <p:spPr>
              <a:xfrm flipH="1">
                <a:off x="9162720" y="65376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7" name="Line 38"/>
              <p:cNvSpPr/>
              <p:nvPr/>
            </p:nvSpPr>
            <p:spPr>
              <a:xfrm flipH="1">
                <a:off x="9162720" y="128916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8" name="Line 39"/>
              <p:cNvSpPr/>
              <p:nvPr/>
            </p:nvSpPr>
            <p:spPr>
              <a:xfrm flipH="1">
                <a:off x="9162720" y="192924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39" name="Line 40"/>
              <p:cNvSpPr/>
              <p:nvPr/>
            </p:nvSpPr>
            <p:spPr>
              <a:xfrm flipH="1">
                <a:off x="9162720" y="256932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40" name="Line 41"/>
              <p:cNvSpPr/>
              <p:nvPr/>
            </p:nvSpPr>
            <p:spPr>
              <a:xfrm flipH="1">
                <a:off x="9162720" y="320940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41" name="Line 42"/>
              <p:cNvSpPr/>
              <p:nvPr/>
            </p:nvSpPr>
            <p:spPr>
              <a:xfrm flipH="1">
                <a:off x="9162720" y="384948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42" name="Line 43"/>
              <p:cNvSpPr/>
              <p:nvPr/>
            </p:nvSpPr>
            <p:spPr>
              <a:xfrm flipH="1">
                <a:off x="9162720" y="449424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43" name="Line 44"/>
              <p:cNvSpPr/>
              <p:nvPr/>
            </p:nvSpPr>
            <p:spPr>
              <a:xfrm flipH="1">
                <a:off x="9162720" y="23760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sp>
            <p:nvSpPr>
              <p:cNvPr id="44" name="Line 45"/>
              <p:cNvSpPr/>
              <p:nvPr/>
            </p:nvSpPr>
            <p:spPr>
              <a:xfrm flipH="1">
                <a:off x="9162720" y="4901040"/>
                <a:ext cx="91440" cy="0"/>
              </a:xfrm>
              <a:prstGeom prst="line">
                <a:avLst/>
              </a:prstGeom>
              <a:ln>
                <a:solidFill>
                  <a:srgbClr val="BEBEBE"/>
                </a:solidFill>
                <a:round/>
              </a:ln>
            </p:spPr>
            <p:style>
              <a:lnRef idx="1">
                <a:schemeClr val="dk1"/>
              </a:lnRef>
              <a:fillRef idx="0">
                <a:schemeClr val="dk1"/>
              </a:fillRef>
              <a:effectRef idx="0">
                <a:schemeClr val="dk1"/>
              </a:effectRef>
              <a:fontRef idx="minor"/>
            </p:style>
          </p:sp>
        </p:grpSp>
      </p:grpSp>
      <p:sp>
        <p:nvSpPr>
          <p:cNvPr id="45" name="PlaceHolder 46"/>
          <p:cNvSpPr>
            <a:spLocks noGrp="1"/>
          </p:cNvSpPr>
          <p:nvPr>
            <p:ph type="ftr"/>
          </p:nvPr>
        </p:nvSpPr>
        <p:spPr>
          <a:xfrm>
            <a:off x="304800" y="6437280"/>
            <a:ext cx="8533920" cy="182400"/>
          </a:xfrm>
          <a:prstGeom prst="rect">
            <a:avLst/>
          </a:prstGeom>
        </p:spPr>
        <p:txBody>
          <a:bodyPr lIns="0" tIns="0" rIns="0" bIns="0" anchor="ctr">
            <a:noAutofit/>
          </a:bodyPr>
          <a:lstStyle/>
          <a:p>
            <a:pPr>
              <a:lnSpc>
                <a:spcPct val="100000"/>
              </a:lnSpc>
            </a:pPr>
            <a:r>
              <a:rPr lang="en-US" sz="800" b="0" strike="noStrike" spc="-1">
                <a:solidFill>
                  <a:srgbClr val="000000"/>
                </a:solidFill>
                <a:latin typeface="IBM Plex Sans"/>
              </a:rPr>
              <a:t>IBM Board of Advisors / June 2018 / © 2018 IBM Corporation</a:t>
            </a:r>
            <a:endParaRPr lang="en-US" sz="800" b="0" strike="noStrike" spc="-1">
              <a:latin typeface="Times New Roman"/>
            </a:endParaRPr>
          </a:p>
        </p:txBody>
      </p:sp>
      <p:sp>
        <p:nvSpPr>
          <p:cNvPr id="46" name="PlaceHolder 47"/>
          <p:cNvSpPr>
            <a:spLocks noGrp="1"/>
          </p:cNvSpPr>
          <p:nvPr>
            <p:ph type="title"/>
          </p:nvPr>
        </p:nvSpPr>
        <p:spPr>
          <a:xfrm>
            <a:off x="304800" y="271680"/>
            <a:ext cx="5485920" cy="5972160"/>
          </a:xfrm>
          <a:prstGeom prst="rect">
            <a:avLst/>
          </a:prstGeom>
        </p:spPr>
        <p:txBody>
          <a:bodyPr lIns="0" tIns="0" rIns="0" bIns="0">
            <a:noAutofit/>
          </a:bodyPr>
          <a:lstStyle/>
          <a:p>
            <a:pPr>
              <a:lnSpc>
                <a:spcPct val="90000"/>
              </a:lnSpc>
            </a:pPr>
            <a:r>
              <a:rPr lang="en-US" sz="2400" b="0" strike="noStrike" spc="-1">
                <a:solidFill>
                  <a:srgbClr val="000000"/>
                </a:solidFill>
                <a:latin typeface="IBM Plex Sans"/>
                <a:ea typeface="IBM Plex Sans"/>
              </a:rPr>
              <a:t>Click to edit Master title style</a:t>
            </a:r>
            <a:endParaRPr lang="en-US" sz="2400" b="0" strike="noStrike" spc="-1">
              <a:solidFill>
                <a:srgbClr val="000000"/>
              </a:solidFill>
              <a:latin typeface="IBM Plex Sans Regular"/>
            </a:endParaRPr>
          </a:p>
        </p:txBody>
      </p:sp>
      <p:pic>
        <p:nvPicPr>
          <p:cNvPr id="47" name="Picture 4"/>
          <p:cNvPicPr/>
          <p:nvPr/>
        </p:nvPicPr>
        <p:blipFill>
          <a:blip r:embed="rId14"/>
          <a:stretch/>
        </p:blipFill>
        <p:spPr>
          <a:xfrm>
            <a:off x="11191680" y="6273600"/>
            <a:ext cx="695040" cy="281280"/>
          </a:xfrm>
          <a:prstGeom prst="rect">
            <a:avLst/>
          </a:prstGeom>
          <a:ln>
            <a:noFill/>
          </a:ln>
        </p:spPr>
      </p:pic>
      <p:pic>
        <p:nvPicPr>
          <p:cNvPr id="48" name="Picture 7" descr="ibm_gry.png"/>
          <p:cNvPicPr/>
          <p:nvPr/>
        </p:nvPicPr>
        <p:blipFill>
          <a:blip r:embed="rId15">
            <a:biLevel thresh="50000"/>
          </a:blip>
          <a:stretch/>
        </p:blipFill>
        <p:spPr>
          <a:xfrm>
            <a:off x="11191680" y="320160"/>
            <a:ext cx="695040" cy="281280"/>
          </a:xfrm>
          <a:prstGeom prst="rect">
            <a:avLst/>
          </a:prstGeom>
          <a:ln>
            <a:noFill/>
          </a:ln>
        </p:spPr>
      </p:pic>
      <p:pic>
        <p:nvPicPr>
          <p:cNvPr id="49" name="Picture 9"/>
          <p:cNvPicPr/>
          <p:nvPr/>
        </p:nvPicPr>
        <p:blipFill>
          <a:blip r:embed="rId16">
            <a:extLst>
              <a:ext uri="{BEBA8EAE-BF5A-486C-A8C5-ECC9F3942E4B}">
                <a14:imgProps xmlns:a14="http://schemas.microsoft.com/office/drawing/2010/main">
                  <a14:imgLayer r:embed="rId17">
                    <a14:imgEffect>
                      <a14:saturation sat="400000"/>
                    </a14:imgEffect>
                  </a14:imgLayer>
                </a14:imgProps>
              </a:ext>
            </a:extLst>
          </a:blip>
          <a:stretch/>
        </p:blipFill>
        <p:spPr>
          <a:xfrm>
            <a:off x="5646720" y="538080"/>
            <a:ext cx="6535200" cy="6310080"/>
          </a:xfrm>
          <a:prstGeom prst="rect">
            <a:avLst/>
          </a:prstGeom>
          <a:ln>
            <a:noFill/>
          </a:ln>
        </p:spPr>
      </p:pic>
      <p:sp>
        <p:nvSpPr>
          <p:cNvPr id="50" name="PlaceHolder 48"/>
          <p:cNvSpPr>
            <a:spLocks noGrp="1"/>
          </p:cNvSpPr>
          <p:nvPr>
            <p:ph type="body"/>
          </p:nvPr>
        </p:nvSpPr>
        <p:spPr>
          <a:xfrm>
            <a:off x="609600" y="1604640"/>
            <a:ext cx="1097232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1867" b="0" strike="noStrike" spc="-1">
                <a:solidFill>
                  <a:srgbClr val="FFFFFF"/>
                </a:solidFill>
                <a:latin typeface="IBM Plex Sans"/>
              </a:rPr>
              <a:t>Click to edit the outline text format</a:t>
            </a:r>
          </a:p>
          <a:p>
            <a:pPr marL="1151971" lvl="1" indent="-431989">
              <a:spcBef>
                <a:spcPts val="1512"/>
              </a:spcBef>
              <a:buClr>
                <a:srgbClr val="FFFFFF"/>
              </a:buClr>
              <a:buSzPct val="75000"/>
              <a:buFont typeface="Symbol" charset="2"/>
              <a:buChar char=""/>
            </a:pPr>
            <a:r>
              <a:rPr lang="en-US" sz="1867" b="0" strike="noStrike" spc="-1">
                <a:solidFill>
                  <a:srgbClr val="FFFFFF"/>
                </a:solidFill>
                <a:latin typeface="IBM Plex Sans"/>
              </a:rPr>
              <a:t>Second Outline Level</a:t>
            </a:r>
          </a:p>
          <a:p>
            <a:pPr marL="1727957" lvl="2" indent="-383990">
              <a:spcBef>
                <a:spcPts val="1133"/>
              </a:spcBef>
              <a:buClr>
                <a:srgbClr val="FFFFFF"/>
              </a:buClr>
              <a:buSzPct val="45000"/>
              <a:buFont typeface="Wingdings" charset="2"/>
              <a:buChar char=""/>
            </a:pPr>
            <a:r>
              <a:rPr lang="en-US" sz="1867" b="0" strike="noStrike" spc="-1">
                <a:solidFill>
                  <a:srgbClr val="FFFFFF"/>
                </a:solidFill>
                <a:latin typeface="IBM Plex Sans"/>
              </a:rPr>
              <a:t>Third Outline Level</a:t>
            </a:r>
          </a:p>
          <a:p>
            <a:pPr marL="2303942" lvl="3" indent="-287993">
              <a:spcBef>
                <a:spcPts val="756"/>
              </a:spcBef>
              <a:buClr>
                <a:srgbClr val="FFFFFF"/>
              </a:buClr>
              <a:buSzPct val="75000"/>
              <a:buFont typeface="Symbol" charset="2"/>
              <a:buChar char=""/>
            </a:pPr>
            <a:r>
              <a:rPr lang="en-US" sz="1867" b="0" strike="noStrike" spc="-1">
                <a:solidFill>
                  <a:srgbClr val="FFFFFF"/>
                </a:solidFill>
                <a:latin typeface="IBM Plex Sans"/>
              </a:rPr>
              <a:t>Fourth Outline Level</a:t>
            </a:r>
          </a:p>
          <a:p>
            <a:pPr marL="2879928" lvl="4" indent="-287993">
              <a:spcBef>
                <a:spcPts val="377"/>
              </a:spcBef>
              <a:buClr>
                <a:srgbClr val="FFFFFF"/>
              </a:buClr>
              <a:buSzPct val="45000"/>
              <a:buFont typeface="Wingdings" charset="2"/>
              <a:buChar char=""/>
            </a:pPr>
            <a:r>
              <a:rPr lang="en-US" sz="2667" b="0" strike="noStrike" spc="-1">
                <a:solidFill>
                  <a:srgbClr val="FFFFFF"/>
                </a:solidFill>
                <a:latin typeface="IBM Plex Sans"/>
              </a:rPr>
              <a:t>Fifth Outline Level</a:t>
            </a:r>
          </a:p>
          <a:p>
            <a:pPr marL="3455914" lvl="5" indent="-287993">
              <a:spcBef>
                <a:spcPts val="377"/>
              </a:spcBef>
              <a:buClr>
                <a:srgbClr val="FFFFFF"/>
              </a:buClr>
              <a:buSzPct val="45000"/>
              <a:buFont typeface="Wingdings" charset="2"/>
              <a:buChar char=""/>
            </a:pPr>
            <a:r>
              <a:rPr lang="en-US" sz="2667" b="0" strike="noStrike" spc="-1">
                <a:solidFill>
                  <a:srgbClr val="FFFFFF"/>
                </a:solidFill>
                <a:latin typeface="IBM Plex Sans"/>
              </a:rPr>
              <a:t>Sixth Outline Level</a:t>
            </a:r>
          </a:p>
          <a:p>
            <a:pPr marL="4031899" lvl="6" indent="-287993">
              <a:spcBef>
                <a:spcPts val="377"/>
              </a:spcBef>
              <a:buClr>
                <a:srgbClr val="FFFFFF"/>
              </a:buClr>
              <a:buSzPct val="45000"/>
              <a:buFont typeface="Wingdings" charset="2"/>
              <a:buChar char=""/>
            </a:pPr>
            <a:r>
              <a:rPr lang="en-US" sz="2667" b="0" strike="noStrike" spc="-1">
                <a:solidFill>
                  <a:srgbClr val="FFFFFF"/>
                </a:solidFill>
                <a:latin typeface="IBM Plex Sans"/>
              </a:rPr>
              <a:t>Seventh Outline Level</a:t>
            </a:r>
          </a:p>
        </p:txBody>
      </p:sp>
    </p:spTree>
    <p:extLst>
      <p:ext uri="{BB962C8B-B14F-4D97-AF65-F5344CB8AC3E}">
        <p14:creationId xmlns:p14="http://schemas.microsoft.com/office/powerpoint/2010/main" val="25551671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575986" indent="-431989" algn="l" defTabSz="1219170" rtl="0" eaLnBrk="1" latinLnBrk="0" hangingPunct="1">
        <a:lnSpc>
          <a:spcPct val="90000"/>
        </a:lnSpc>
        <a:spcBef>
          <a:spcPts val="1889"/>
        </a:spcBef>
        <a:buClr>
          <a:srgbClr val="FFFFFF"/>
        </a:buClr>
        <a:buSzPct val="45000"/>
        <a:buFont typeface="Wingdings" charset="2"/>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p:cNvSpPr>
            <a:spLocks noGrp="1"/>
          </p:cNvSpPr>
          <p:nvPr>
            <p:ph type="sldNum" sz="quarter" idx="4"/>
          </p:nvPr>
        </p:nvSpPr>
        <p:spPr>
          <a:xfrm>
            <a:off x="9448802" y="6385629"/>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pPr defTabSz="914621">
              <a:defRPr/>
            </a:pPr>
            <a:fld id="{59395FB3-9C97-154F-86B2-7E381B951268}" type="slidenum">
              <a:rPr lang="en-US" smtClean="0">
                <a:solidFill>
                  <a:srgbClr val="FFFFFF"/>
                </a:solidFill>
              </a:rPr>
              <a:pPr defTabSz="914621">
                <a:defRPr/>
              </a:pPr>
              <a:t>‹#›</a:t>
            </a:fld>
            <a:endParaRPr lang="en-US" dirty="0">
              <a:solidFill>
                <a:srgbClr val="FFFFFF"/>
              </a:solidFill>
            </a:endParaRPr>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51" name="Footer Placeholder">
            <a:extLst>
              <a:ext uri="{FF2B5EF4-FFF2-40B4-BE49-F238E27FC236}">
                <a16:creationId xmlns:a16="http://schemas.microsoft.com/office/drawing/2014/main" id="{AEC6AB48-1B1A-435D-9627-95A9765BDF76}"/>
              </a:ext>
            </a:extLst>
          </p:cNvPr>
          <p:cNvSpPr>
            <a:spLocks noGrp="1"/>
          </p:cNvSpPr>
          <p:nvPr>
            <p:ph type="ftr" sz="quarter" idx="3"/>
          </p:nvPr>
        </p:nvSpPr>
        <p:spPr>
          <a:xfrm>
            <a:off x="289584" y="6381732"/>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667">
                <a:solidFill>
                  <a:schemeClr val="bg1"/>
                </a:solidFill>
                <a:latin typeface="IBM Plex Sans" panose="020B0503050203000203" pitchFamily="34" charset="0"/>
              </a:defRPr>
            </a:lvl1pPr>
          </a:lstStyle>
          <a:p>
            <a:r>
              <a:rPr lang="en-US" dirty="0"/>
              <a:t>IBM Confidential | © IBM Corporation 2022</a:t>
            </a:r>
            <a:endParaRPr lang="en-US" sz="667" dirty="0"/>
          </a:p>
        </p:txBody>
      </p:sp>
    </p:spTree>
    <p:extLst>
      <p:ext uri="{BB962C8B-B14F-4D97-AF65-F5344CB8AC3E}">
        <p14:creationId xmlns:p14="http://schemas.microsoft.com/office/powerpoint/2010/main" val="4106759320"/>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Lst>
  <p:hf hd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12"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28"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40"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53"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Arial"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Arial"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Arial"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90" y="6383869"/>
            <a:ext cx="5486313" cy="222249"/>
          </a:xfrm>
          <a:prstGeom prst="rect">
            <a:avLst/>
          </a:prstGeom>
        </p:spPr>
        <p:txBody>
          <a:bodyPr vert="horz" lIns="0" tIns="0" rIns="0" bIns="0" rtlCol="0" anchor="ctr"/>
          <a:lstStyle>
            <a:lvl1pPr marL="0" marR="0" indent="0" algn="l" defTabSz="914610"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en-US"/>
              <a:t>Group Name / DOC ID / Month XX, 2020 / © 2020 IBM Corporation</a:t>
            </a:r>
            <a:endParaRPr lang="en-US" dirty="0"/>
          </a:p>
        </p:txBody>
      </p:sp>
      <p:sp>
        <p:nvSpPr>
          <p:cNvPr id="8" name="Slide Number Placeholder"/>
          <p:cNvSpPr>
            <a:spLocks noGrp="1"/>
          </p:cNvSpPr>
          <p:nvPr>
            <p:ph type="sldNum" sz="quarter" idx="4"/>
          </p:nvPr>
        </p:nvSpPr>
        <p:spPr>
          <a:xfrm>
            <a:off x="9448803" y="6383869"/>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158979612"/>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Lst>
  <p:hf hd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00" algn="l" rtl="0" eaLnBrk="1" fontAlgn="base" hangingPunct="1">
        <a:lnSpc>
          <a:spcPct val="90000"/>
        </a:lnSpc>
        <a:spcBef>
          <a:spcPct val="0"/>
        </a:spcBef>
        <a:spcAft>
          <a:spcPct val="0"/>
        </a:spcAft>
        <a:defRPr sz="2960">
          <a:solidFill>
            <a:srgbClr val="191919"/>
          </a:solidFill>
          <a:latin typeface="IBM Plex Sans" pitchFamily="34" charset="0"/>
        </a:defRPr>
      </a:lvl6pPr>
      <a:lvl7pPr marL="966804"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04"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05"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2"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83" indent="-231637"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70"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0993" indent="-231637"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22" indent="-172885"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26" indent="-172885"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326" indent="-172885"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730" indent="-172885"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04" rtl="0" eaLnBrk="1" latinLnBrk="0" hangingPunct="1">
        <a:defRPr sz="1904" kern="1200">
          <a:solidFill>
            <a:schemeClr val="tx1"/>
          </a:solidFill>
          <a:latin typeface="+mn-lt"/>
          <a:ea typeface="+mn-ea"/>
          <a:cs typeface="+mn-cs"/>
        </a:defRPr>
      </a:lvl1pPr>
      <a:lvl2pPr marL="483400" algn="l" defTabSz="966804" rtl="0" eaLnBrk="1" latinLnBrk="0" hangingPunct="1">
        <a:defRPr sz="1904" kern="1200">
          <a:solidFill>
            <a:schemeClr val="tx1"/>
          </a:solidFill>
          <a:latin typeface="+mn-lt"/>
          <a:ea typeface="+mn-ea"/>
          <a:cs typeface="+mn-cs"/>
        </a:defRPr>
      </a:lvl2pPr>
      <a:lvl3pPr marL="966804" algn="l" defTabSz="966804" rtl="0" eaLnBrk="1" latinLnBrk="0" hangingPunct="1">
        <a:defRPr sz="1904" kern="1200">
          <a:solidFill>
            <a:schemeClr val="tx1"/>
          </a:solidFill>
          <a:latin typeface="+mn-lt"/>
          <a:ea typeface="+mn-ea"/>
          <a:cs typeface="+mn-cs"/>
        </a:defRPr>
      </a:lvl3pPr>
      <a:lvl4pPr marL="1450204" algn="l" defTabSz="966804" rtl="0" eaLnBrk="1" latinLnBrk="0" hangingPunct="1">
        <a:defRPr sz="1904" kern="1200">
          <a:solidFill>
            <a:schemeClr val="tx1"/>
          </a:solidFill>
          <a:latin typeface="+mn-lt"/>
          <a:ea typeface="+mn-ea"/>
          <a:cs typeface="+mn-cs"/>
        </a:defRPr>
      </a:lvl4pPr>
      <a:lvl5pPr marL="1933605" algn="l" defTabSz="966804" rtl="0" eaLnBrk="1" latinLnBrk="0" hangingPunct="1">
        <a:defRPr sz="1904" kern="1200">
          <a:solidFill>
            <a:schemeClr val="tx1"/>
          </a:solidFill>
          <a:latin typeface="+mn-lt"/>
          <a:ea typeface="+mn-ea"/>
          <a:cs typeface="+mn-cs"/>
        </a:defRPr>
      </a:lvl5pPr>
      <a:lvl6pPr marL="2417008" algn="l" defTabSz="966804" rtl="0" eaLnBrk="1" latinLnBrk="0" hangingPunct="1">
        <a:defRPr sz="1904" kern="1200">
          <a:solidFill>
            <a:schemeClr val="tx1"/>
          </a:solidFill>
          <a:latin typeface="+mn-lt"/>
          <a:ea typeface="+mn-ea"/>
          <a:cs typeface="+mn-cs"/>
        </a:defRPr>
      </a:lvl6pPr>
      <a:lvl7pPr marL="2900406" algn="l" defTabSz="966804" rtl="0" eaLnBrk="1" latinLnBrk="0" hangingPunct="1">
        <a:defRPr sz="1904" kern="1200">
          <a:solidFill>
            <a:schemeClr val="tx1"/>
          </a:solidFill>
          <a:latin typeface="+mn-lt"/>
          <a:ea typeface="+mn-ea"/>
          <a:cs typeface="+mn-cs"/>
        </a:defRPr>
      </a:lvl7pPr>
      <a:lvl8pPr marL="3383809" algn="l" defTabSz="966804" rtl="0" eaLnBrk="1" latinLnBrk="0" hangingPunct="1">
        <a:defRPr sz="1904" kern="1200">
          <a:solidFill>
            <a:schemeClr val="tx1"/>
          </a:solidFill>
          <a:latin typeface="+mn-lt"/>
          <a:ea typeface="+mn-ea"/>
          <a:cs typeface="+mn-cs"/>
        </a:defRPr>
      </a:lvl8pPr>
      <a:lvl9pPr marL="3867210" algn="l" defTabSz="966804"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
          <p15:clr>
            <a:srgbClr val="F26B43"/>
          </p15:clr>
        </p15:guide>
        <p15:guide id="2" pos="108">
          <p15:clr>
            <a:srgbClr val="F26B43"/>
          </p15:clr>
        </p15:guide>
        <p15:guide id="3" pos="4212">
          <p15:clr>
            <a:srgbClr val="F26B43"/>
          </p15:clr>
        </p15:guide>
        <p15:guide id="4" orient="horz" pos="2124">
          <p15:clr>
            <a:srgbClr val="F26B43"/>
          </p15:clr>
        </p15:guide>
        <p15:guide id="5" orient="horz" pos="2316">
          <p15:clr>
            <a:srgbClr val="F26B43"/>
          </p15:clr>
        </p15:guide>
        <p15:guide id="6" pos="2160">
          <p15:clr>
            <a:srgbClr val="F26B43"/>
          </p15:clr>
        </p15:guide>
        <p15:guide id="7" pos="2052">
          <p15:clr>
            <a:srgbClr val="F26B43"/>
          </p15:clr>
        </p15:guide>
        <p15:guide id="8" pos="1080">
          <p15:clr>
            <a:srgbClr val="F26B43"/>
          </p15:clr>
        </p15:guide>
        <p15:guide id="9" pos="2268">
          <p15:clr>
            <a:srgbClr val="F26B43"/>
          </p15:clr>
        </p15:guide>
        <p15:guide id="10" pos="972">
          <p15:clr>
            <a:srgbClr val="F26B43"/>
          </p15:clr>
        </p15:guide>
        <p15:guide id="11" pos="1188">
          <p15:clr>
            <a:srgbClr val="F26B43"/>
          </p15:clr>
        </p15:guide>
        <p15:guide id="12" pos="3240">
          <p15:clr>
            <a:srgbClr val="F26B43"/>
          </p15:clr>
        </p15:guide>
        <p15:guide id="13" pos="3132">
          <p15:clr>
            <a:srgbClr val="F26B43"/>
          </p15:clr>
        </p15:guide>
        <p15:guide id="14" pos="3348">
          <p15:clr>
            <a:srgbClr val="F26B43"/>
          </p15:clr>
        </p15:guide>
        <p15:guide id="15" orient="horz" pos="309">
          <p15:clr>
            <a:srgbClr val="F26B43"/>
          </p15:clr>
        </p15:guide>
        <p15:guide id="17" orient="horz" pos="609">
          <p15:clr>
            <a:srgbClr val="F26B43"/>
          </p15:clr>
        </p15:guide>
        <p15:guide id="18" orient="horz" pos="1215">
          <p15:clr>
            <a:srgbClr val="F26B43"/>
          </p15:clr>
        </p15:guide>
        <p15:guide id="19" orient="horz" pos="912">
          <p15:clr>
            <a:srgbClr val="F26B43"/>
          </p15:clr>
        </p15:guide>
        <p15:guide id="20" orient="horz" pos="1517">
          <p15:clr>
            <a:srgbClr val="F26B43"/>
          </p15:clr>
        </p15:guide>
        <p15:guide id="21" orient="horz" pos="181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en-US"/>
              <a:t>Group Name / DOC ID / Month XX, 2019 / © 2019 IBM Corporation</a:t>
            </a:r>
            <a:endParaRPr lang="en-US" dirty="0"/>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74465934"/>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Lst>
  <p:hf hd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12"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28"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40"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53"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Arial"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Arial"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Arial"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39"/>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47"/>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0" i="0" baseline="0">
                <a:solidFill>
                  <a:schemeClr val="bg2"/>
                </a:solidFill>
                <a:latin typeface="+mn-lt"/>
                <a:ea typeface="IBM Plex Sans Regular" charset="0"/>
                <a:cs typeface="IBM Plex Sans Regular" charset="0"/>
              </a:defRPr>
            </a:lvl1pPr>
          </a:lstStyle>
          <a:p>
            <a:pPr defTabSz="914128"/>
            <a:fld id="{3FD999D4-B456-9943-89B7-30D56181CE18}" type="slidenum">
              <a:rPr lang="en-US" smtClean="0">
                <a:solidFill>
                  <a:srgbClr val="FFFFFF"/>
                </a:solidFill>
              </a:rPr>
              <a:pPr defTabSz="914128"/>
              <a:t>‹#›</a:t>
            </a:fld>
            <a:endParaRPr lang="en-US" dirty="0">
              <a:solidFill>
                <a:srgbClr val="FFFFFF"/>
              </a:solidFill>
            </a:endParaRPr>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0" i="0" baseline="0">
                <a:solidFill>
                  <a:schemeClr val="bg2"/>
                </a:solidFill>
                <a:latin typeface="+mn-lt"/>
                <a:ea typeface="IBM Plex Sans Regular" charset="0"/>
                <a:cs typeface="IBM Plex Sans Regular" charset="0"/>
              </a:defRPr>
            </a:lvl1pPr>
          </a:lstStyle>
          <a:p>
            <a:pPr defTabSz="914128"/>
            <a:r>
              <a:rPr lang="en-US">
                <a:solidFill>
                  <a:srgbClr val="FFFFFF"/>
                </a:solidFill>
              </a:rPr>
              <a:t>IBM Confidential</a:t>
            </a:r>
            <a:endParaRPr lang="en-US" dirty="0">
              <a:solidFill>
                <a:srgbClr val="FFFFFF"/>
              </a:solidFill>
            </a:endParaRPr>
          </a:p>
        </p:txBody>
      </p:sp>
    </p:spTree>
    <p:extLst>
      <p:ext uri="{BB962C8B-B14F-4D97-AF65-F5344CB8AC3E}">
        <p14:creationId xmlns:p14="http://schemas.microsoft.com/office/powerpoint/2010/main" val="39567754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Lst>
  <p:hf hdr="0" dt="0"/>
  <p:txStyles>
    <p:titleStyle>
      <a:lvl1pPr algn="l" defTabSz="609411" rtl="0" eaLnBrk="1" latinLnBrk="0" hangingPunct="1">
        <a:lnSpc>
          <a:spcPct val="90000"/>
        </a:lnSpc>
        <a:spcBef>
          <a:spcPct val="0"/>
        </a:spcBef>
        <a:buNone/>
        <a:defRPr sz="3200" b="0" i="0" kern="1200">
          <a:solidFill>
            <a:schemeClr val="bg2"/>
          </a:solidFill>
          <a:latin typeface="+mj-lt"/>
          <a:ea typeface="IBM Plex Sans Regular" charset="0"/>
          <a:cs typeface="IBM Plex Sans Regular" charset="0"/>
        </a:defRPr>
      </a:lvl1pPr>
    </p:titleStyle>
    <p:bodyStyle>
      <a:lvl1pPr marL="0" indent="0" algn="l" defTabSz="609411" rtl="0" eaLnBrk="1" latinLnBrk="0" hangingPunct="1">
        <a:lnSpc>
          <a:spcPct val="100000"/>
        </a:lnSpc>
        <a:spcBef>
          <a:spcPts val="1467"/>
        </a:spcBef>
        <a:buFont typeface="Arial"/>
        <a:buNone/>
        <a:defRPr sz="1867" b="0" i="0" kern="1200">
          <a:solidFill>
            <a:schemeClr val="bg2"/>
          </a:solidFill>
          <a:latin typeface="+mn-lt"/>
          <a:ea typeface="IBM Plex Sans Regular" charset="0"/>
          <a:cs typeface="IBM Plex Sans Regular" charset="0"/>
        </a:defRPr>
      </a:lvl1pPr>
      <a:lvl2pPr marL="230653" indent="-230653" algn="l" defTabSz="609411" rtl="0" eaLnBrk="1" latinLnBrk="0" hangingPunct="1">
        <a:lnSpc>
          <a:spcPct val="100000"/>
        </a:lnSpc>
        <a:spcBef>
          <a:spcPts val="1467"/>
        </a:spcBef>
        <a:spcAft>
          <a:spcPts val="0"/>
        </a:spcAft>
        <a:buFont typeface="Arial"/>
        <a:buChar char="–"/>
        <a:defRPr sz="1867" b="0" i="0" kern="1200">
          <a:solidFill>
            <a:schemeClr val="bg2"/>
          </a:solidFill>
          <a:latin typeface="+mn-lt"/>
          <a:ea typeface="IBM Plex Sans Regular" charset="0"/>
          <a:cs typeface="IBM Plex Sans Regular" charset="0"/>
        </a:defRPr>
      </a:lvl2pPr>
      <a:lvl3pPr marL="529007" indent="-230653" algn="l" defTabSz="609411" rtl="0" eaLnBrk="1" latinLnBrk="0" hangingPunct="1">
        <a:lnSpc>
          <a:spcPct val="100000"/>
        </a:lnSpc>
        <a:spcBef>
          <a:spcPts val="1467"/>
        </a:spcBef>
        <a:spcAft>
          <a:spcPts val="0"/>
        </a:spcAft>
        <a:buFont typeface="Arial"/>
        <a:buChar char="•"/>
        <a:defRPr sz="1867" b="0" i="0" kern="1200">
          <a:solidFill>
            <a:schemeClr val="bg2"/>
          </a:solidFill>
          <a:latin typeface="+mn-lt"/>
          <a:ea typeface="IBM Plex Sans Regular" charset="0"/>
          <a:cs typeface="IBM Plex Sans Regular" charset="0"/>
        </a:defRPr>
      </a:lvl3pPr>
      <a:lvl4pPr marL="833726" indent="-224302" algn="l" defTabSz="609411" rtl="0" eaLnBrk="1" latinLnBrk="0" hangingPunct="1">
        <a:lnSpc>
          <a:spcPct val="100000"/>
        </a:lnSpc>
        <a:spcBef>
          <a:spcPts val="1467"/>
        </a:spcBef>
        <a:spcAft>
          <a:spcPts val="0"/>
        </a:spcAft>
        <a:buFont typeface="Arial"/>
        <a:buChar char="–"/>
        <a:defRPr sz="1867" b="0" i="0" kern="1200">
          <a:solidFill>
            <a:schemeClr val="bg2"/>
          </a:solidFill>
          <a:latin typeface="+mn-lt"/>
          <a:ea typeface="IBM Plex Sans Regular" charset="0"/>
          <a:cs typeface="IBM Plex Sans Regular" charset="0"/>
        </a:defRPr>
      </a:lvl4pPr>
      <a:lvl5pPr marL="1070713" indent="-230653" algn="l" defTabSz="609411" rtl="0" eaLnBrk="1" latinLnBrk="0" hangingPunct="1">
        <a:lnSpc>
          <a:spcPct val="100000"/>
        </a:lnSpc>
        <a:spcBef>
          <a:spcPts val="1467"/>
        </a:spcBef>
        <a:spcAft>
          <a:spcPts val="0"/>
        </a:spcAft>
        <a:buFont typeface="Arial"/>
        <a:buChar char="»"/>
        <a:defRPr sz="1867" b="0" i="0" kern="1200">
          <a:solidFill>
            <a:schemeClr val="bg2"/>
          </a:solidFill>
          <a:latin typeface="+mn-lt"/>
          <a:ea typeface="IBM Plex Sans Regular" charset="0"/>
          <a:cs typeface="IBM Plex Sans Regular" charset="0"/>
        </a:defRPr>
      </a:lvl5pPr>
      <a:lvl6pPr marL="3351792" indent="-304704" algn="l" defTabSz="609411" rtl="0" eaLnBrk="1" latinLnBrk="0" hangingPunct="1">
        <a:spcBef>
          <a:spcPct val="20000"/>
        </a:spcBef>
        <a:buFont typeface="Arial"/>
        <a:buChar char="•"/>
        <a:defRPr sz="2667" kern="1200">
          <a:solidFill>
            <a:schemeClr val="tx1"/>
          </a:solidFill>
          <a:latin typeface="+mn-lt"/>
          <a:ea typeface="+mn-ea"/>
          <a:cs typeface="+mn-cs"/>
        </a:defRPr>
      </a:lvl6pPr>
      <a:lvl7pPr marL="3961216" indent="-304704" algn="l" defTabSz="609411" rtl="0" eaLnBrk="1" latinLnBrk="0" hangingPunct="1">
        <a:spcBef>
          <a:spcPct val="20000"/>
        </a:spcBef>
        <a:buFont typeface="Arial"/>
        <a:buChar char="•"/>
        <a:defRPr sz="2667" kern="1200">
          <a:solidFill>
            <a:schemeClr val="tx1"/>
          </a:solidFill>
          <a:latin typeface="+mn-lt"/>
          <a:ea typeface="+mn-ea"/>
          <a:cs typeface="+mn-cs"/>
        </a:defRPr>
      </a:lvl7pPr>
      <a:lvl8pPr marL="4570632" indent="-304704" algn="l" defTabSz="609411" rtl="0" eaLnBrk="1" latinLnBrk="0" hangingPunct="1">
        <a:spcBef>
          <a:spcPct val="20000"/>
        </a:spcBef>
        <a:buFont typeface="Arial"/>
        <a:buChar char="•"/>
        <a:defRPr sz="2667" kern="1200">
          <a:solidFill>
            <a:schemeClr val="tx1"/>
          </a:solidFill>
          <a:latin typeface="+mn-lt"/>
          <a:ea typeface="+mn-ea"/>
          <a:cs typeface="+mn-cs"/>
        </a:defRPr>
      </a:lvl8pPr>
      <a:lvl9pPr marL="5180048" indent="-304704" algn="l" defTabSz="60941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11" rtl="0" eaLnBrk="1" latinLnBrk="0" hangingPunct="1">
        <a:defRPr sz="2400" kern="1200">
          <a:solidFill>
            <a:schemeClr val="tx1"/>
          </a:solidFill>
          <a:latin typeface="+mn-lt"/>
          <a:ea typeface="+mn-ea"/>
          <a:cs typeface="+mn-cs"/>
        </a:defRPr>
      </a:lvl1pPr>
      <a:lvl2pPr marL="609411" algn="l" defTabSz="609411" rtl="0" eaLnBrk="1" latinLnBrk="0" hangingPunct="1">
        <a:defRPr sz="2400" kern="1200">
          <a:solidFill>
            <a:schemeClr val="tx1"/>
          </a:solidFill>
          <a:latin typeface="+mn-lt"/>
          <a:ea typeface="+mn-ea"/>
          <a:cs typeface="+mn-cs"/>
        </a:defRPr>
      </a:lvl2pPr>
      <a:lvl3pPr marL="1218840" algn="l" defTabSz="609411" rtl="0" eaLnBrk="1" latinLnBrk="0" hangingPunct="1">
        <a:defRPr sz="2400" kern="1200">
          <a:solidFill>
            <a:schemeClr val="tx1"/>
          </a:solidFill>
          <a:latin typeface="+mn-lt"/>
          <a:ea typeface="+mn-ea"/>
          <a:cs typeface="+mn-cs"/>
        </a:defRPr>
      </a:lvl3pPr>
      <a:lvl4pPr marL="1828256" algn="l" defTabSz="609411" rtl="0" eaLnBrk="1" latinLnBrk="0" hangingPunct="1">
        <a:defRPr sz="2400" kern="1200">
          <a:solidFill>
            <a:schemeClr val="tx1"/>
          </a:solidFill>
          <a:latin typeface="+mn-lt"/>
          <a:ea typeface="+mn-ea"/>
          <a:cs typeface="+mn-cs"/>
        </a:defRPr>
      </a:lvl4pPr>
      <a:lvl5pPr marL="2437678" algn="l" defTabSz="609411" rtl="0" eaLnBrk="1" latinLnBrk="0" hangingPunct="1">
        <a:defRPr sz="2400" kern="1200">
          <a:solidFill>
            <a:schemeClr val="tx1"/>
          </a:solidFill>
          <a:latin typeface="+mn-lt"/>
          <a:ea typeface="+mn-ea"/>
          <a:cs typeface="+mn-cs"/>
        </a:defRPr>
      </a:lvl5pPr>
      <a:lvl6pPr marL="3047088" algn="l" defTabSz="609411" rtl="0" eaLnBrk="1" latinLnBrk="0" hangingPunct="1">
        <a:defRPr sz="2400" kern="1200">
          <a:solidFill>
            <a:schemeClr val="tx1"/>
          </a:solidFill>
          <a:latin typeface="+mn-lt"/>
          <a:ea typeface="+mn-ea"/>
          <a:cs typeface="+mn-cs"/>
        </a:defRPr>
      </a:lvl6pPr>
      <a:lvl7pPr marL="3656499" algn="l" defTabSz="609411" rtl="0" eaLnBrk="1" latinLnBrk="0" hangingPunct="1">
        <a:defRPr sz="2400" kern="1200">
          <a:solidFill>
            <a:schemeClr val="tx1"/>
          </a:solidFill>
          <a:latin typeface="+mn-lt"/>
          <a:ea typeface="+mn-ea"/>
          <a:cs typeface="+mn-cs"/>
        </a:defRPr>
      </a:lvl7pPr>
      <a:lvl8pPr marL="4265920" algn="l" defTabSz="609411" rtl="0" eaLnBrk="1" latinLnBrk="0" hangingPunct="1">
        <a:defRPr sz="2400" kern="1200">
          <a:solidFill>
            <a:schemeClr val="tx1"/>
          </a:solidFill>
          <a:latin typeface="+mn-lt"/>
          <a:ea typeface="+mn-ea"/>
          <a:cs typeface="+mn-cs"/>
        </a:defRPr>
      </a:lvl8pPr>
      <a:lvl9pPr marL="4875337" algn="l" defTabSz="609411"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90" y="6533769"/>
            <a:ext cx="5486313" cy="222249"/>
          </a:xfrm>
          <a:prstGeom prst="rect">
            <a:avLst/>
          </a:prstGeom>
        </p:spPr>
        <p:txBody>
          <a:bodyPr vert="horz" lIns="0" tIns="0" rIns="0" bIns="0" rtlCol="0" anchor="ctr"/>
          <a:lstStyle>
            <a:lvl1pPr marL="0" marR="0" indent="0" algn="l" defTabSz="914610" rtl="0" eaLnBrk="1" fontAlgn="auto" latinLnBrk="0" hangingPunct="1">
              <a:lnSpc>
                <a:spcPct val="100000"/>
              </a:lnSpc>
              <a:spcBef>
                <a:spcPts val="0"/>
              </a:spcBef>
              <a:spcAft>
                <a:spcPts val="0"/>
              </a:spcAft>
              <a:buClrTx/>
              <a:buSzTx/>
              <a:buFontTx/>
              <a:buNone/>
              <a:tabLst/>
              <a:defRPr sz="667">
                <a:solidFill>
                  <a:schemeClr val="bg1"/>
                </a:solidFill>
                <a:latin typeface="IBM Plex Sans" panose="020B0503050203000203" pitchFamily="34" charset="0"/>
              </a:defRPr>
            </a:lvl1pPr>
          </a:lstStyle>
          <a:p>
            <a:r>
              <a:rPr lang="en-US" dirty="0"/>
              <a:t>© IBM Corporation</a:t>
            </a:r>
            <a:endParaRPr lang="en-US" sz="667" dirty="0"/>
          </a:p>
        </p:txBody>
      </p:sp>
      <p:sp>
        <p:nvSpPr>
          <p:cNvPr id="8" name="Slide Number Placeholder"/>
          <p:cNvSpPr>
            <a:spLocks noGrp="1"/>
          </p:cNvSpPr>
          <p:nvPr>
            <p:ph type="sldNum" sz="quarter" idx="4"/>
          </p:nvPr>
        </p:nvSpPr>
        <p:spPr>
          <a:xfrm>
            <a:off x="9448803" y="6533769"/>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321172550"/>
      </p:ext>
    </p:extLst>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Lst>
  <p:hf hdr="0" dt="0"/>
  <p:txStyles>
    <p:titleStyle>
      <a:lvl1pPr algn="l" rtl="0" eaLnBrk="1" fontAlgn="base" hangingPunct="1">
        <a:lnSpc>
          <a:spcPct val="90000"/>
        </a:lnSpc>
        <a:spcBef>
          <a:spcPct val="0"/>
        </a:spcBef>
        <a:spcAft>
          <a:spcPct val="0"/>
        </a:spcAft>
        <a:defRPr sz="2667"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00" algn="l" rtl="0" eaLnBrk="1" fontAlgn="base" hangingPunct="1">
        <a:lnSpc>
          <a:spcPct val="90000"/>
        </a:lnSpc>
        <a:spcBef>
          <a:spcPct val="0"/>
        </a:spcBef>
        <a:spcAft>
          <a:spcPct val="0"/>
        </a:spcAft>
        <a:defRPr sz="2960">
          <a:solidFill>
            <a:srgbClr val="191919"/>
          </a:solidFill>
          <a:latin typeface="IBM Plex Sans" pitchFamily="34" charset="0"/>
        </a:defRPr>
      </a:lvl6pPr>
      <a:lvl7pPr marL="966804"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04"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05"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2"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83" indent="-231637"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70"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0993" indent="-231637"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22" indent="-172885"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26" indent="-172885"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326" indent="-172885"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730" indent="-172885"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04" rtl="0" eaLnBrk="1" latinLnBrk="0" hangingPunct="1">
        <a:defRPr sz="1904" kern="1200">
          <a:solidFill>
            <a:schemeClr val="tx1"/>
          </a:solidFill>
          <a:latin typeface="+mn-lt"/>
          <a:ea typeface="+mn-ea"/>
          <a:cs typeface="+mn-cs"/>
        </a:defRPr>
      </a:lvl1pPr>
      <a:lvl2pPr marL="483400" algn="l" defTabSz="966804" rtl="0" eaLnBrk="1" latinLnBrk="0" hangingPunct="1">
        <a:defRPr sz="1904" kern="1200">
          <a:solidFill>
            <a:schemeClr val="tx1"/>
          </a:solidFill>
          <a:latin typeface="+mn-lt"/>
          <a:ea typeface="+mn-ea"/>
          <a:cs typeface="+mn-cs"/>
        </a:defRPr>
      </a:lvl2pPr>
      <a:lvl3pPr marL="966804" algn="l" defTabSz="966804" rtl="0" eaLnBrk="1" latinLnBrk="0" hangingPunct="1">
        <a:defRPr sz="1904" kern="1200">
          <a:solidFill>
            <a:schemeClr val="tx1"/>
          </a:solidFill>
          <a:latin typeface="+mn-lt"/>
          <a:ea typeface="+mn-ea"/>
          <a:cs typeface="+mn-cs"/>
        </a:defRPr>
      </a:lvl3pPr>
      <a:lvl4pPr marL="1450204" algn="l" defTabSz="966804" rtl="0" eaLnBrk="1" latinLnBrk="0" hangingPunct="1">
        <a:defRPr sz="1904" kern="1200">
          <a:solidFill>
            <a:schemeClr val="tx1"/>
          </a:solidFill>
          <a:latin typeface="+mn-lt"/>
          <a:ea typeface="+mn-ea"/>
          <a:cs typeface="+mn-cs"/>
        </a:defRPr>
      </a:lvl4pPr>
      <a:lvl5pPr marL="1933605" algn="l" defTabSz="966804" rtl="0" eaLnBrk="1" latinLnBrk="0" hangingPunct="1">
        <a:defRPr sz="1904" kern="1200">
          <a:solidFill>
            <a:schemeClr val="tx1"/>
          </a:solidFill>
          <a:latin typeface="+mn-lt"/>
          <a:ea typeface="+mn-ea"/>
          <a:cs typeface="+mn-cs"/>
        </a:defRPr>
      </a:lvl5pPr>
      <a:lvl6pPr marL="2417008" algn="l" defTabSz="966804" rtl="0" eaLnBrk="1" latinLnBrk="0" hangingPunct="1">
        <a:defRPr sz="1904" kern="1200">
          <a:solidFill>
            <a:schemeClr val="tx1"/>
          </a:solidFill>
          <a:latin typeface="+mn-lt"/>
          <a:ea typeface="+mn-ea"/>
          <a:cs typeface="+mn-cs"/>
        </a:defRPr>
      </a:lvl6pPr>
      <a:lvl7pPr marL="2900406" algn="l" defTabSz="966804" rtl="0" eaLnBrk="1" latinLnBrk="0" hangingPunct="1">
        <a:defRPr sz="1904" kern="1200">
          <a:solidFill>
            <a:schemeClr val="tx1"/>
          </a:solidFill>
          <a:latin typeface="+mn-lt"/>
          <a:ea typeface="+mn-ea"/>
          <a:cs typeface="+mn-cs"/>
        </a:defRPr>
      </a:lvl7pPr>
      <a:lvl8pPr marL="3383809" algn="l" defTabSz="966804" rtl="0" eaLnBrk="1" latinLnBrk="0" hangingPunct="1">
        <a:defRPr sz="1904" kern="1200">
          <a:solidFill>
            <a:schemeClr val="tx1"/>
          </a:solidFill>
          <a:latin typeface="+mn-lt"/>
          <a:ea typeface="+mn-ea"/>
          <a:cs typeface="+mn-cs"/>
        </a:defRPr>
      </a:lvl8pPr>
      <a:lvl9pPr marL="3867210" algn="l" defTabSz="966804"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69.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153.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23.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36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361.xml"/><Relationship Id="rId6" Type="http://schemas.openxmlformats.org/officeDocument/2006/relationships/image" Target="../media/image64.jpeg"/><Relationship Id="rId11" Type="http://schemas.openxmlformats.org/officeDocument/2006/relationships/image" Target="../media/image60.jpeg"/><Relationship Id="rId5" Type="http://schemas.openxmlformats.org/officeDocument/2006/relationships/image" Target="../media/image63.jpeg"/><Relationship Id="rId10" Type="http://schemas.openxmlformats.org/officeDocument/2006/relationships/image" Target="../media/image59.jpeg"/><Relationship Id="rId4" Type="http://schemas.openxmlformats.org/officeDocument/2006/relationships/image" Target="../media/image62.png"/><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61.xml"/><Relationship Id="rId6" Type="http://schemas.openxmlformats.org/officeDocument/2006/relationships/image" Target="../media/image68.jpg"/><Relationship Id="rId5" Type="http://schemas.microsoft.com/office/2007/relationships/hdphoto" Target="../media/hdphoto2.wdp"/><Relationship Id="rId4" Type="http://schemas.openxmlformats.org/officeDocument/2006/relationships/image" Target="../media/image67.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38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401.xml"/><Relationship Id="rId4" Type="http://schemas.openxmlformats.org/officeDocument/2006/relationships/image" Target="../media/image79.jp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38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71.xml"/><Relationship Id="rId4" Type="http://schemas.openxmlformats.org/officeDocument/2006/relationships/image" Target="../media/image84.emf"/></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08.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55.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98.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26.xml.rels><?xml version="1.0" encoding="UTF-8" standalone="yes"?>
<Relationships xmlns="http://schemas.openxmlformats.org/package/2006/relationships"><Relationship Id="rId2" Type="http://schemas.openxmlformats.org/officeDocument/2006/relationships/hyperlink" Target="mailto:rganti@us.ibm.com" TargetMode="External"/><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microsoft.com/office/2007/relationships/media" Target="../media/media1.m4v"/><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microsoft.com/office/2007/relationships/media" Target="../media/media3.m4v"/><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video" Target="../media/media4.m4v"/><Relationship Id="rId1" Type="http://schemas.microsoft.com/office/2007/relationships/media" Target="../media/media4.m4v"/><Relationship Id="rId5" Type="http://schemas.openxmlformats.org/officeDocument/2006/relationships/image" Target="../media/image2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TextShape 1"/>
          <p:cNvSpPr txBox="1"/>
          <p:nvPr/>
        </p:nvSpPr>
        <p:spPr>
          <a:xfrm>
            <a:off x="288433" y="287260"/>
            <a:ext cx="6635936" cy="1999093"/>
          </a:xfrm>
          <a:prstGeom prst="rect">
            <a:avLst/>
          </a:prstGeom>
          <a:noFill/>
          <a:ln>
            <a:noFill/>
          </a:ln>
        </p:spPr>
        <p:txBody>
          <a:bodyPr lIns="0" tIns="0" rIns="0" bIns="0">
            <a:noAutofit/>
          </a:bodyPr>
          <a:lstStyle/>
          <a:p>
            <a:pPr defTabSz="1219170">
              <a:lnSpc>
                <a:spcPct val="90000"/>
              </a:lnSpc>
              <a:defRPr/>
            </a:pPr>
            <a:r>
              <a:rPr lang="en-US" sz="3733" spc="-1" dirty="0">
                <a:solidFill>
                  <a:srgbClr val="FFFFFF"/>
                </a:solidFill>
                <a:latin typeface="IBM Plex Sans"/>
              </a:rPr>
              <a:t>Foundation Models at the Edge</a:t>
            </a:r>
            <a:endParaRPr lang="en-US" sz="3733" spc="-1" dirty="0">
              <a:solidFill>
                <a:srgbClr val="000000"/>
              </a:solidFill>
              <a:latin typeface="IBM Plex Sans Regular"/>
            </a:endParaRPr>
          </a:p>
        </p:txBody>
      </p:sp>
      <p:pic>
        <p:nvPicPr>
          <p:cNvPr id="1021" name="Picture 2"/>
          <p:cNvPicPr/>
          <p:nvPr/>
        </p:nvPicPr>
        <p:blipFill>
          <a:blip r:embed="rId3"/>
          <a:stretch/>
        </p:blipFill>
        <p:spPr>
          <a:xfrm>
            <a:off x="10061280" y="5965440"/>
            <a:ext cx="1401120" cy="661920"/>
          </a:xfrm>
          <a:prstGeom prst="rect">
            <a:avLst/>
          </a:prstGeom>
          <a:ln>
            <a:noFill/>
          </a:ln>
        </p:spPr>
      </p:pic>
      <p:sp>
        <p:nvSpPr>
          <p:cNvPr id="1022" name="CustomShape 2"/>
          <p:cNvSpPr/>
          <p:nvPr/>
        </p:nvSpPr>
        <p:spPr>
          <a:xfrm>
            <a:off x="141120" y="3333600"/>
            <a:ext cx="5954400" cy="24096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defTabSz="1219170">
              <a:lnSpc>
                <a:spcPct val="90000"/>
              </a:lnSpc>
              <a:defRPr/>
            </a:pP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br>
              <a:rPr sz="2400">
                <a:solidFill>
                  <a:prstClr val="black"/>
                </a:solidFill>
                <a:latin typeface="Arial"/>
              </a:rPr>
            </a:br>
            <a:endParaRPr lang="en-US" sz="2400" spc="-1">
              <a:solidFill>
                <a:prstClr val="black"/>
              </a:solidFill>
              <a:latin typeface="Arial"/>
            </a:endParaRPr>
          </a:p>
        </p:txBody>
      </p:sp>
      <p:sp>
        <p:nvSpPr>
          <p:cNvPr id="6" name="Title">
            <a:extLst>
              <a:ext uri="{FF2B5EF4-FFF2-40B4-BE49-F238E27FC236}">
                <a16:creationId xmlns:a16="http://schemas.microsoft.com/office/drawing/2014/main" id="{8521799B-D648-4909-8FAE-E3EE25C534DF}"/>
              </a:ext>
            </a:extLst>
          </p:cNvPr>
          <p:cNvSpPr txBox="1">
            <a:spLocks/>
          </p:cNvSpPr>
          <p:nvPr/>
        </p:nvSpPr>
        <p:spPr>
          <a:xfrm>
            <a:off x="288433" y="3429001"/>
            <a:ext cx="4492289" cy="1718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1pPr>
            <a:lvl2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2pPr>
            <a:lvl3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3pPr>
            <a:lvl4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4pPr>
            <a:lvl5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5pPr>
            <a:lvl6pPr marL="0" marR="0" indent="362568"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6pPr>
            <a:lvl7pPr marL="0" marR="0" indent="725139"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7pPr>
            <a:lvl8pPr marL="0" marR="0" indent="1087706"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8pPr>
            <a:lvl9pPr marL="0" marR="0" indent="1450276"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9pPr>
          </a:lstStyle>
          <a:p>
            <a:pPr defTabSz="1219170">
              <a:defRPr/>
            </a:pPr>
            <a:r>
              <a:rPr lang="en-US" sz="2133" b="1" i="1" kern="0" dirty="0">
                <a:latin typeface="IBM Plex Sans"/>
              </a:rPr>
              <a:t>Raghu </a:t>
            </a:r>
            <a:r>
              <a:rPr lang="en-US" sz="2133" b="1" i="1" kern="0" dirty="0" err="1">
                <a:latin typeface="IBM Plex Sans"/>
              </a:rPr>
              <a:t>Ganti</a:t>
            </a:r>
            <a:endParaRPr lang="en-US" sz="2133" b="1" i="1" kern="0" dirty="0">
              <a:latin typeface="IBM Plex Sans"/>
            </a:endParaRPr>
          </a:p>
          <a:p>
            <a:pPr defTabSz="1219170">
              <a:defRPr/>
            </a:pPr>
            <a:endParaRPr lang="en-US" sz="2133" b="1" i="1" kern="0" dirty="0">
              <a:latin typeface="IBM Plex Sans"/>
            </a:endParaRPr>
          </a:p>
          <a:p>
            <a:pPr defTabSz="1219170">
              <a:defRPr/>
            </a:pPr>
            <a:r>
              <a:rPr lang="en-US" sz="2133" i="1" kern="0" dirty="0">
                <a:latin typeface="IBM Plex Sans"/>
              </a:rPr>
              <a:t>Principal Research Staff Member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4" name="Fine tuning a trained foundation model"/>
          <p:cNvSpPr txBox="1">
            <a:spLocks noGrp="1"/>
          </p:cNvSpPr>
          <p:nvPr>
            <p:ph type="title"/>
          </p:nvPr>
        </p:nvSpPr>
        <p:spPr>
          <a:xfrm>
            <a:off x="280417" y="268225"/>
            <a:ext cx="11819433" cy="716583"/>
          </a:xfrm>
          <a:prstGeom prst="rect">
            <a:avLst/>
          </a:prstGeom>
        </p:spPr>
        <p:txBody>
          <a:bodyPr/>
          <a:lstStyle/>
          <a:p>
            <a:r>
              <a:rPr dirty="0"/>
              <a:t>Fine tuning a trained </a:t>
            </a:r>
            <a:r>
              <a:rPr lang="en-US" dirty="0"/>
              <a:t>F</a:t>
            </a:r>
            <a:r>
              <a:rPr dirty="0"/>
              <a:t>oundation </a:t>
            </a:r>
            <a:r>
              <a:rPr lang="en-US" dirty="0"/>
              <a:t>M</a:t>
            </a:r>
            <a:r>
              <a:rPr dirty="0"/>
              <a:t>odel</a:t>
            </a:r>
            <a:br>
              <a:rPr lang="en-US" dirty="0"/>
            </a:br>
            <a:r>
              <a:rPr lang="en-US" sz="2400" dirty="0"/>
              <a:t>(1,000+ labeled samples per task)</a:t>
            </a:r>
            <a:endParaRPr sz="2400" dirty="0"/>
          </a:p>
        </p:txBody>
      </p:sp>
      <p:sp>
        <p:nvSpPr>
          <p:cNvPr id="2" name="Slide Number Placeholder 1">
            <a:extLst>
              <a:ext uri="{FF2B5EF4-FFF2-40B4-BE49-F238E27FC236}">
                <a16:creationId xmlns:a16="http://schemas.microsoft.com/office/drawing/2014/main" id="{1CAFFDF7-05EA-6F4D-B556-3B3FE277598E}"/>
              </a:ext>
            </a:extLst>
          </p:cNvPr>
          <p:cNvSpPr>
            <a:spLocks noGrp="1"/>
          </p:cNvSpPr>
          <p:nvPr>
            <p:ph type="sldNum" sz="quarter" idx="2"/>
          </p:nvPr>
        </p:nvSpPr>
        <p:spPr/>
        <p:txBody>
          <a:bodyPr/>
          <a:lstStyle/>
          <a:p>
            <a:pPr defTabSz="914621">
              <a:defRPr/>
            </a:pPr>
            <a:fld id="{86CB4B4D-7CA3-9044-876B-883B54F8677D}" type="slidenum">
              <a:rPr lang="en-US">
                <a:solidFill>
                  <a:srgbClr val="FFFFFF"/>
                </a:solidFill>
              </a:rPr>
              <a:pPr defTabSz="914621">
                <a:defRPr/>
              </a:pPr>
              <a:t>10</a:t>
            </a:fld>
            <a:endParaRPr lang="en-US">
              <a:solidFill>
                <a:srgbClr val="FFFFFF"/>
              </a:solidFill>
            </a:endParaRPr>
          </a:p>
        </p:txBody>
      </p:sp>
      <p:sp>
        <p:nvSpPr>
          <p:cNvPr id="5785" name="Add"/>
          <p:cNvSpPr/>
          <p:nvPr/>
        </p:nvSpPr>
        <p:spPr>
          <a:xfrm>
            <a:off x="4730979" y="2633464"/>
            <a:ext cx="298451" cy="29845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FFFFFF"/>
          </a:solidFill>
          <a:ln w="12700">
            <a:miter lim="400000"/>
          </a:ln>
        </p:spPr>
        <p:txBody>
          <a:bodyPr lIns="25400" tIns="25400" rIns="25400" bIns="25400" anchor="ctr"/>
          <a:lstStyle/>
          <a:p>
            <a:pPr defTabSz="412740">
              <a:defRPr sz="3200">
                <a:solidFill>
                  <a:srgbClr val="000000"/>
                </a:solidFill>
                <a:latin typeface="Helvetica Neue Medium"/>
                <a:ea typeface="Helvetica Neue Medium"/>
                <a:cs typeface="Helvetica Neue Medium"/>
                <a:sym typeface="Helvetica Neue Medium"/>
              </a:defRPr>
            </a:pPr>
            <a:endParaRPr sz="1600">
              <a:solidFill>
                <a:srgbClr val="000000"/>
              </a:solidFill>
              <a:latin typeface="Helvetica Neue Medium"/>
              <a:ea typeface="Helvetica Neue Medium"/>
              <a:cs typeface="Helvetica Neue Medium"/>
              <a:sym typeface="Helvetica Neue Medium"/>
            </a:endParaRPr>
          </a:p>
        </p:txBody>
      </p:sp>
      <p:sp>
        <p:nvSpPr>
          <p:cNvPr id="5786" name="Rectangle 626"/>
          <p:cNvSpPr/>
          <p:nvPr/>
        </p:nvSpPr>
        <p:spPr>
          <a:xfrm>
            <a:off x="7999438" y="3372605"/>
            <a:ext cx="102935" cy="255191"/>
          </a:xfrm>
          <a:prstGeom prst="rect">
            <a:avLst/>
          </a:prstGeom>
          <a:solidFill>
            <a:srgbClr val="000000"/>
          </a:solidFill>
          <a:ln w="12700">
            <a:miter lim="400000"/>
          </a:ln>
        </p:spPr>
        <p:txBody>
          <a:bodyPr lIns="36000" tIns="36000" rIns="36000" bIns="36000"/>
          <a:lstStyle/>
          <a:p>
            <a:pPr defTabSz="914598">
              <a:defRPr sz="3600">
                <a:solidFill>
                  <a:srgbClr val="000000"/>
                </a:solidFill>
              </a:defRPr>
            </a:pPr>
            <a:endParaRPr sz="4800">
              <a:solidFill>
                <a:srgbClr val="000000"/>
              </a:solidFill>
              <a:latin typeface="IBM Plex Sans Regular"/>
            </a:endParaRPr>
          </a:p>
        </p:txBody>
      </p:sp>
      <p:sp>
        <p:nvSpPr>
          <p:cNvPr id="5787" name="Straight Connector 22"/>
          <p:cNvSpPr/>
          <p:nvPr/>
        </p:nvSpPr>
        <p:spPr>
          <a:xfrm>
            <a:off x="7162571" y="2782689"/>
            <a:ext cx="984819" cy="0"/>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dirty="0">
              <a:solidFill>
                <a:srgbClr val="000000"/>
              </a:solidFill>
              <a:latin typeface="IBM Plex Sans Regular"/>
              <a:sym typeface="IBM Plex Sans Regular"/>
            </a:endParaRPr>
          </a:p>
        </p:txBody>
      </p:sp>
      <p:grpSp>
        <p:nvGrpSpPr>
          <p:cNvPr id="5907" name="Group"/>
          <p:cNvGrpSpPr/>
          <p:nvPr/>
        </p:nvGrpSpPr>
        <p:grpSpPr>
          <a:xfrm>
            <a:off x="277579" y="2052896"/>
            <a:ext cx="3607575" cy="1609755"/>
            <a:chOff x="0" y="0"/>
            <a:chExt cx="7215149" cy="3219506"/>
          </a:xfrm>
        </p:grpSpPr>
        <p:sp>
          <p:nvSpPr>
            <p:cNvPr id="5788" name="Rectangle"/>
            <p:cNvSpPr/>
            <p:nvPr/>
          </p:nvSpPr>
          <p:spPr>
            <a:xfrm>
              <a:off x="0" y="0"/>
              <a:ext cx="7215150" cy="3219507"/>
            </a:xfrm>
            <a:prstGeom prst="rect">
              <a:avLst/>
            </a:prstGeom>
            <a:solidFill>
              <a:srgbClr val="000000"/>
            </a:solidFill>
            <a:ln w="12700" cap="flat">
              <a:noFill/>
              <a:miter lim="400000"/>
            </a:ln>
            <a:effectLst/>
          </p:spPr>
          <p:txBody>
            <a:bodyPr wrap="square" lIns="25400" tIns="25400" rIns="25400" bIns="25400" numCol="1" anchor="ctr">
              <a:noAutofit/>
            </a:bodyPr>
            <a:lstStyle/>
            <a:p>
              <a:pPr defTabSz="412740">
                <a:defRPr sz="3200">
                  <a:solidFill>
                    <a:srgbClr val="000000"/>
                  </a:solidFill>
                  <a:latin typeface="Helvetica Neue Medium"/>
                  <a:ea typeface="Helvetica Neue Medium"/>
                  <a:cs typeface="Helvetica Neue Medium"/>
                  <a:sym typeface="Helvetica Neue Medium"/>
                </a:defRPr>
              </a:pPr>
              <a:endParaRPr sz="1600">
                <a:solidFill>
                  <a:srgbClr val="000000"/>
                </a:solidFill>
                <a:latin typeface="Helvetica Neue Medium"/>
                <a:ea typeface="Helvetica Neue Medium"/>
                <a:cs typeface="Helvetica Neue Medium"/>
                <a:sym typeface="Helvetica Neue Medium"/>
              </a:endParaRPr>
            </a:p>
          </p:txBody>
        </p:sp>
        <p:sp>
          <p:nvSpPr>
            <p:cNvPr id="5789" name="Straight Connector 523"/>
            <p:cNvSpPr/>
            <p:nvPr/>
          </p:nvSpPr>
          <p:spPr>
            <a:xfrm flipH="1">
              <a:off x="2047409" y="1146427"/>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0" name="Straight Connector 524"/>
            <p:cNvSpPr/>
            <p:nvPr/>
          </p:nvSpPr>
          <p:spPr>
            <a:xfrm flipH="1" flipV="1">
              <a:off x="439255" y="1146427"/>
              <a:ext cx="1419040"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1" name="Straight Connector 540"/>
            <p:cNvSpPr/>
            <p:nvPr/>
          </p:nvSpPr>
          <p:spPr>
            <a:xfrm flipH="1">
              <a:off x="2050977" y="1984823"/>
              <a:ext cx="645356"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2" name="Straight Connector 541"/>
            <p:cNvSpPr/>
            <p:nvPr/>
          </p:nvSpPr>
          <p:spPr>
            <a:xfrm flipH="1">
              <a:off x="439256" y="1984823"/>
              <a:ext cx="1419039"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3" name="Straight Connector 553"/>
            <p:cNvSpPr/>
            <p:nvPr/>
          </p:nvSpPr>
          <p:spPr>
            <a:xfrm flipH="1">
              <a:off x="2043582" y="2825468"/>
              <a:ext cx="643642"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4" name="Straight Connector 554"/>
            <p:cNvSpPr/>
            <p:nvPr/>
          </p:nvSpPr>
          <p:spPr>
            <a:xfrm flipH="1">
              <a:off x="439255" y="2823218"/>
              <a:ext cx="1419040"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5" name="Straight Connector 565"/>
            <p:cNvSpPr/>
            <p:nvPr/>
          </p:nvSpPr>
          <p:spPr>
            <a:xfrm flipV="1">
              <a:off x="2050978" y="307947"/>
              <a:ext cx="641501" cy="1683510"/>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6" name="Straight Connector 566"/>
            <p:cNvSpPr/>
            <p:nvPr/>
          </p:nvSpPr>
          <p:spPr>
            <a:xfrm flipV="1">
              <a:off x="2054625" y="1149356"/>
              <a:ext cx="633090" cy="1677164"/>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7" name="Straight Connector 567"/>
            <p:cNvSpPr/>
            <p:nvPr/>
          </p:nvSpPr>
          <p:spPr>
            <a:xfrm flipV="1">
              <a:off x="447562" y="311300"/>
              <a:ext cx="1410733" cy="83131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8" name="Straight Connector 568"/>
            <p:cNvSpPr/>
            <p:nvPr/>
          </p:nvSpPr>
          <p:spPr>
            <a:xfrm flipV="1">
              <a:off x="439255" y="308030"/>
              <a:ext cx="1419040" cy="167716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9" name="Straight Connector 569"/>
            <p:cNvSpPr/>
            <p:nvPr/>
          </p:nvSpPr>
          <p:spPr>
            <a:xfrm flipV="1">
              <a:off x="439256" y="1146338"/>
              <a:ext cx="1419038" cy="83848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0" name="Straight Connector 570"/>
            <p:cNvSpPr/>
            <p:nvPr/>
          </p:nvSpPr>
          <p:spPr>
            <a:xfrm flipV="1">
              <a:off x="439256" y="1984822"/>
              <a:ext cx="1419038" cy="84063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1" name="Straight Connector 571"/>
            <p:cNvSpPr/>
            <p:nvPr/>
          </p:nvSpPr>
          <p:spPr>
            <a:xfrm flipV="1">
              <a:off x="439256" y="1146427"/>
              <a:ext cx="1419038" cy="167716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2" name="Straight Connector 572"/>
            <p:cNvSpPr/>
            <p:nvPr/>
          </p:nvSpPr>
          <p:spPr>
            <a:xfrm flipV="1">
              <a:off x="439256" y="307941"/>
              <a:ext cx="1419039" cy="25182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3" name="Straight Connector 577"/>
            <p:cNvSpPr/>
            <p:nvPr/>
          </p:nvSpPr>
          <p:spPr>
            <a:xfrm flipH="1" flipV="1">
              <a:off x="445206" y="306769"/>
              <a:ext cx="1415444" cy="844190"/>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4" name="Straight Connector 578"/>
            <p:cNvSpPr/>
            <p:nvPr/>
          </p:nvSpPr>
          <p:spPr>
            <a:xfrm>
              <a:off x="445206" y="312943"/>
              <a:ext cx="1415444" cy="167351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5" name="Straight Connector 579"/>
            <p:cNvSpPr/>
            <p:nvPr/>
          </p:nvSpPr>
          <p:spPr>
            <a:xfrm>
              <a:off x="445206" y="306768"/>
              <a:ext cx="1415444" cy="251762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6" name="Straight Connector 580"/>
            <p:cNvSpPr/>
            <p:nvPr/>
          </p:nvSpPr>
          <p:spPr>
            <a:xfrm flipH="1" flipV="1">
              <a:off x="441425" y="1147905"/>
              <a:ext cx="1414700" cy="83535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7" name="Straight Connector 581"/>
            <p:cNvSpPr/>
            <p:nvPr/>
          </p:nvSpPr>
          <p:spPr>
            <a:xfrm flipH="1" flipV="1">
              <a:off x="439256" y="1984823"/>
              <a:ext cx="1419038" cy="8383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8" name="Straight Connector 582"/>
            <p:cNvSpPr/>
            <p:nvPr/>
          </p:nvSpPr>
          <p:spPr>
            <a:xfrm flipH="1" flipV="1">
              <a:off x="442408" y="1144059"/>
              <a:ext cx="1415886" cy="168190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9" name="Straight Connector 583"/>
            <p:cNvSpPr/>
            <p:nvPr/>
          </p:nvSpPr>
          <p:spPr>
            <a:xfrm flipV="1">
              <a:off x="2054625" y="308853"/>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0" name="Straight Connector 584"/>
            <p:cNvSpPr/>
            <p:nvPr/>
          </p:nvSpPr>
          <p:spPr>
            <a:xfrm flipV="1">
              <a:off x="2050978" y="307947"/>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1" name="Straight Connector 585"/>
            <p:cNvSpPr/>
            <p:nvPr/>
          </p:nvSpPr>
          <p:spPr>
            <a:xfrm>
              <a:off x="2054394" y="311300"/>
              <a:ext cx="630861"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2" name="Straight Connector 586"/>
            <p:cNvSpPr/>
            <p:nvPr/>
          </p:nvSpPr>
          <p:spPr>
            <a:xfrm flipV="1">
              <a:off x="2050978" y="1147247"/>
              <a:ext cx="632684"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3" name="Straight Connector 587"/>
            <p:cNvSpPr/>
            <p:nvPr/>
          </p:nvSpPr>
          <p:spPr>
            <a:xfrm>
              <a:off x="2054620" y="308031"/>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4" name="Straight Connector 588"/>
            <p:cNvSpPr/>
            <p:nvPr/>
          </p:nvSpPr>
          <p:spPr>
            <a:xfrm>
              <a:off x="2054674" y="299689"/>
              <a:ext cx="632969"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5" name="Straight Connector 589"/>
            <p:cNvSpPr/>
            <p:nvPr/>
          </p:nvSpPr>
          <p:spPr>
            <a:xfrm>
              <a:off x="2052563" y="1146338"/>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6" name="Straight Connector 590"/>
            <p:cNvSpPr/>
            <p:nvPr/>
          </p:nvSpPr>
          <p:spPr>
            <a:xfrm>
              <a:off x="2050888" y="1143489"/>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7" name="Straight Connector 591"/>
            <p:cNvSpPr/>
            <p:nvPr/>
          </p:nvSpPr>
          <p:spPr>
            <a:xfrm>
              <a:off x="2054278" y="1986283"/>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8" name="Straight Connector 592"/>
            <p:cNvSpPr/>
            <p:nvPr/>
          </p:nvSpPr>
          <p:spPr>
            <a:xfrm flipH="1">
              <a:off x="2044638" y="1982038"/>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9" name="Straight Connector 524"/>
            <p:cNvSpPr/>
            <p:nvPr/>
          </p:nvSpPr>
          <p:spPr>
            <a:xfrm flipH="1" flipV="1">
              <a:off x="3731197" y="1145864"/>
              <a:ext cx="1419039"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0" name="Straight Connector 541"/>
            <p:cNvSpPr/>
            <p:nvPr/>
          </p:nvSpPr>
          <p:spPr>
            <a:xfrm flipH="1">
              <a:off x="3731197" y="1984260"/>
              <a:ext cx="1419040"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1" name="Straight Connector 554"/>
            <p:cNvSpPr/>
            <p:nvPr/>
          </p:nvSpPr>
          <p:spPr>
            <a:xfrm flipH="1">
              <a:off x="3731197" y="2822655"/>
              <a:ext cx="1419039"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2" name="Straight Connector 567"/>
            <p:cNvSpPr/>
            <p:nvPr/>
          </p:nvSpPr>
          <p:spPr>
            <a:xfrm flipV="1">
              <a:off x="3739503" y="310737"/>
              <a:ext cx="1410733" cy="83131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3" name="Straight Connector 568"/>
            <p:cNvSpPr/>
            <p:nvPr/>
          </p:nvSpPr>
          <p:spPr>
            <a:xfrm flipV="1">
              <a:off x="3731197" y="307468"/>
              <a:ext cx="1419039"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4" name="Straight Connector 569"/>
            <p:cNvSpPr/>
            <p:nvPr/>
          </p:nvSpPr>
          <p:spPr>
            <a:xfrm flipV="1">
              <a:off x="3731198" y="1145775"/>
              <a:ext cx="1419038"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5" name="Straight Connector 570"/>
            <p:cNvSpPr/>
            <p:nvPr/>
          </p:nvSpPr>
          <p:spPr>
            <a:xfrm flipV="1">
              <a:off x="3731197" y="1984259"/>
              <a:ext cx="1419038" cy="84063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6" name="Straight Connector 571"/>
            <p:cNvSpPr/>
            <p:nvPr/>
          </p:nvSpPr>
          <p:spPr>
            <a:xfrm flipV="1">
              <a:off x="3731198" y="1145864"/>
              <a:ext cx="1419037" cy="167716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7" name="Straight Connector 572"/>
            <p:cNvSpPr/>
            <p:nvPr/>
          </p:nvSpPr>
          <p:spPr>
            <a:xfrm flipV="1">
              <a:off x="3731197" y="307378"/>
              <a:ext cx="1419039" cy="25182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8" name="Straight Connector 577"/>
            <p:cNvSpPr/>
            <p:nvPr/>
          </p:nvSpPr>
          <p:spPr>
            <a:xfrm flipH="1" flipV="1">
              <a:off x="3737147" y="306207"/>
              <a:ext cx="1415444" cy="84418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9" name="Straight Connector 578"/>
            <p:cNvSpPr/>
            <p:nvPr/>
          </p:nvSpPr>
          <p:spPr>
            <a:xfrm>
              <a:off x="3737147" y="312380"/>
              <a:ext cx="1415445" cy="167351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0" name="Straight Connector 579"/>
            <p:cNvSpPr/>
            <p:nvPr/>
          </p:nvSpPr>
          <p:spPr>
            <a:xfrm>
              <a:off x="3737147" y="306205"/>
              <a:ext cx="1415445" cy="251762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1" name="Straight Connector 580"/>
            <p:cNvSpPr/>
            <p:nvPr/>
          </p:nvSpPr>
          <p:spPr>
            <a:xfrm flipH="1" flipV="1">
              <a:off x="3733366" y="1147342"/>
              <a:ext cx="1414700" cy="83535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2" name="Straight Connector 581"/>
            <p:cNvSpPr/>
            <p:nvPr/>
          </p:nvSpPr>
          <p:spPr>
            <a:xfrm flipH="1" flipV="1">
              <a:off x="3731198" y="1984260"/>
              <a:ext cx="1419038" cy="8383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3" name="Straight Connector 582"/>
            <p:cNvSpPr/>
            <p:nvPr/>
          </p:nvSpPr>
          <p:spPr>
            <a:xfrm flipH="1" flipV="1">
              <a:off x="3734350" y="1143496"/>
              <a:ext cx="1415886" cy="168190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4" name="Straight Connector 523"/>
            <p:cNvSpPr/>
            <p:nvPr/>
          </p:nvSpPr>
          <p:spPr>
            <a:xfrm flipH="1">
              <a:off x="2882871" y="1146143"/>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5" name="Straight Connector 540"/>
            <p:cNvSpPr/>
            <p:nvPr/>
          </p:nvSpPr>
          <p:spPr>
            <a:xfrm flipH="1">
              <a:off x="2886439" y="1984539"/>
              <a:ext cx="645356"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6" name="Straight Connector 553"/>
            <p:cNvSpPr/>
            <p:nvPr/>
          </p:nvSpPr>
          <p:spPr>
            <a:xfrm flipH="1">
              <a:off x="2879043" y="2825184"/>
              <a:ext cx="643643"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7" name="Straight Connector 565"/>
            <p:cNvSpPr/>
            <p:nvPr/>
          </p:nvSpPr>
          <p:spPr>
            <a:xfrm flipV="1">
              <a:off x="2886440" y="307663"/>
              <a:ext cx="641501" cy="168350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8" name="Straight Connector 566"/>
            <p:cNvSpPr/>
            <p:nvPr/>
          </p:nvSpPr>
          <p:spPr>
            <a:xfrm flipV="1">
              <a:off x="2890087" y="1149071"/>
              <a:ext cx="633090" cy="16771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9" name="Straight Connector 583"/>
            <p:cNvSpPr/>
            <p:nvPr/>
          </p:nvSpPr>
          <p:spPr>
            <a:xfrm flipV="1">
              <a:off x="2890087" y="308569"/>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0" name="Straight Connector 584"/>
            <p:cNvSpPr/>
            <p:nvPr/>
          </p:nvSpPr>
          <p:spPr>
            <a:xfrm flipV="1">
              <a:off x="2886440" y="307663"/>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1" name="Straight Connector 585"/>
            <p:cNvSpPr/>
            <p:nvPr/>
          </p:nvSpPr>
          <p:spPr>
            <a:xfrm>
              <a:off x="2889856" y="311016"/>
              <a:ext cx="630860"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2" name="Straight Connector 586"/>
            <p:cNvSpPr/>
            <p:nvPr/>
          </p:nvSpPr>
          <p:spPr>
            <a:xfrm flipV="1">
              <a:off x="2886440" y="1146963"/>
              <a:ext cx="632684"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3" name="Straight Connector 587"/>
            <p:cNvSpPr/>
            <p:nvPr/>
          </p:nvSpPr>
          <p:spPr>
            <a:xfrm>
              <a:off x="2890082" y="307747"/>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4" name="Straight Connector 588"/>
            <p:cNvSpPr/>
            <p:nvPr/>
          </p:nvSpPr>
          <p:spPr>
            <a:xfrm>
              <a:off x="2890135" y="299405"/>
              <a:ext cx="632970"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5" name="Straight Connector 589"/>
            <p:cNvSpPr/>
            <p:nvPr/>
          </p:nvSpPr>
          <p:spPr>
            <a:xfrm>
              <a:off x="2888025" y="1146054"/>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6" name="Straight Connector 590"/>
            <p:cNvSpPr/>
            <p:nvPr/>
          </p:nvSpPr>
          <p:spPr>
            <a:xfrm>
              <a:off x="2886350" y="1143205"/>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7" name="Straight Connector 591"/>
            <p:cNvSpPr/>
            <p:nvPr/>
          </p:nvSpPr>
          <p:spPr>
            <a:xfrm>
              <a:off x="2889740" y="1985999"/>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8" name="Straight Connector 592"/>
            <p:cNvSpPr/>
            <p:nvPr/>
          </p:nvSpPr>
          <p:spPr>
            <a:xfrm flipH="1">
              <a:off x="2880100" y="1981754"/>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9" name="Oval 502"/>
            <p:cNvSpPr/>
            <p:nvPr/>
          </p:nvSpPr>
          <p:spPr>
            <a:xfrm flipH="1">
              <a:off x="3508545" y="178223"/>
              <a:ext cx="264081" cy="264081"/>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50" name="Oval 509"/>
            <p:cNvSpPr/>
            <p:nvPr/>
          </p:nvSpPr>
          <p:spPr>
            <a:xfrm flipH="1">
              <a:off x="3353073" y="862189"/>
              <a:ext cx="575025" cy="575025"/>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51" name="Oval 545"/>
            <p:cNvSpPr/>
            <p:nvPr/>
          </p:nvSpPr>
          <p:spPr>
            <a:xfrm flipH="1">
              <a:off x="3430823" y="2573513"/>
              <a:ext cx="454538" cy="454538"/>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52" name="Oval 532"/>
            <p:cNvSpPr/>
            <p:nvPr/>
          </p:nvSpPr>
          <p:spPr>
            <a:xfrm flipH="1">
              <a:off x="3481681" y="1825919"/>
              <a:ext cx="317808" cy="317808"/>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53" name="Oval 503"/>
            <p:cNvSpPr/>
            <p:nvPr/>
          </p:nvSpPr>
          <p:spPr>
            <a:xfrm flipH="1">
              <a:off x="2598111" y="125105"/>
              <a:ext cx="370318" cy="370317"/>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54" name="Oval 510"/>
            <p:cNvSpPr/>
            <p:nvPr/>
          </p:nvSpPr>
          <p:spPr>
            <a:xfrm flipH="1">
              <a:off x="2608138" y="974570"/>
              <a:ext cx="350264" cy="350264"/>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55" name="Oval 533"/>
            <p:cNvSpPr/>
            <p:nvPr/>
          </p:nvSpPr>
          <p:spPr>
            <a:xfrm flipH="1">
              <a:off x="2550402" y="1759957"/>
              <a:ext cx="449732" cy="449732"/>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56" name="Oval 546"/>
            <p:cNvSpPr/>
            <p:nvPr/>
          </p:nvSpPr>
          <p:spPr>
            <a:xfrm flipH="1">
              <a:off x="2651229" y="2688858"/>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57" name="Oval 547"/>
            <p:cNvSpPr/>
            <p:nvPr/>
          </p:nvSpPr>
          <p:spPr>
            <a:xfrm flipH="1">
              <a:off x="1721477" y="2584810"/>
              <a:ext cx="431945" cy="431945"/>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58" name="Oval 504"/>
            <p:cNvSpPr/>
            <p:nvPr/>
          </p:nvSpPr>
          <p:spPr>
            <a:xfrm flipH="1">
              <a:off x="1637011" y="9826"/>
              <a:ext cx="600875" cy="600875"/>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59" name="Oval 511"/>
            <p:cNvSpPr/>
            <p:nvPr/>
          </p:nvSpPr>
          <p:spPr>
            <a:xfrm flipH="1">
              <a:off x="1805187" y="1018105"/>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60" name="Oval 534"/>
            <p:cNvSpPr/>
            <p:nvPr/>
          </p:nvSpPr>
          <p:spPr>
            <a:xfrm flipH="1">
              <a:off x="1734906" y="1802039"/>
              <a:ext cx="365568" cy="365568"/>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861" name="Oval 505"/>
            <p:cNvSpPr/>
            <p:nvPr/>
          </p:nvSpPr>
          <p:spPr>
            <a:xfrm flipH="1">
              <a:off x="140733" y="153422"/>
              <a:ext cx="341715" cy="341716"/>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62" name="Oval 512"/>
            <p:cNvSpPr/>
            <p:nvPr/>
          </p:nvSpPr>
          <p:spPr>
            <a:xfrm flipH="1">
              <a:off x="84322" y="919158"/>
              <a:ext cx="454538" cy="454538"/>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63" name="Oval 535"/>
            <p:cNvSpPr/>
            <p:nvPr/>
          </p:nvSpPr>
          <p:spPr>
            <a:xfrm flipH="1">
              <a:off x="179550" y="1852781"/>
              <a:ext cx="264081" cy="264081"/>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64" name="Oval 548"/>
            <p:cNvSpPr/>
            <p:nvPr/>
          </p:nvSpPr>
          <p:spPr>
            <a:xfrm flipH="1">
              <a:off x="11153" y="2500345"/>
              <a:ext cx="600875" cy="600875"/>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5865" name="Straight Connector 523"/>
            <p:cNvSpPr/>
            <p:nvPr/>
          </p:nvSpPr>
          <p:spPr>
            <a:xfrm flipH="1">
              <a:off x="5346514" y="1146143"/>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66" name="Straight Connector 540"/>
            <p:cNvSpPr/>
            <p:nvPr/>
          </p:nvSpPr>
          <p:spPr>
            <a:xfrm flipH="1">
              <a:off x="5350081" y="1984539"/>
              <a:ext cx="64535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67" name="Straight Connector 553"/>
            <p:cNvSpPr/>
            <p:nvPr/>
          </p:nvSpPr>
          <p:spPr>
            <a:xfrm flipH="1">
              <a:off x="5342686" y="2825184"/>
              <a:ext cx="643642"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68" name="Straight Connector 565"/>
            <p:cNvSpPr/>
            <p:nvPr/>
          </p:nvSpPr>
          <p:spPr>
            <a:xfrm flipV="1">
              <a:off x="5350083" y="307663"/>
              <a:ext cx="641500" cy="168350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69" name="Straight Connector 566"/>
            <p:cNvSpPr/>
            <p:nvPr/>
          </p:nvSpPr>
          <p:spPr>
            <a:xfrm flipV="1">
              <a:off x="5353730" y="1149071"/>
              <a:ext cx="633090" cy="16771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0" name="Straight Connector 583"/>
            <p:cNvSpPr/>
            <p:nvPr/>
          </p:nvSpPr>
          <p:spPr>
            <a:xfrm flipV="1">
              <a:off x="5353730" y="308569"/>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1" name="Straight Connector 584"/>
            <p:cNvSpPr/>
            <p:nvPr/>
          </p:nvSpPr>
          <p:spPr>
            <a:xfrm flipV="1">
              <a:off x="5350083" y="307663"/>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2" name="Straight Connector 585"/>
            <p:cNvSpPr/>
            <p:nvPr/>
          </p:nvSpPr>
          <p:spPr>
            <a:xfrm>
              <a:off x="5353499" y="311016"/>
              <a:ext cx="630860"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3" name="Straight Connector 586"/>
            <p:cNvSpPr/>
            <p:nvPr/>
          </p:nvSpPr>
          <p:spPr>
            <a:xfrm flipV="1">
              <a:off x="5350084" y="1146963"/>
              <a:ext cx="632683"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4" name="Straight Connector 587"/>
            <p:cNvSpPr/>
            <p:nvPr/>
          </p:nvSpPr>
          <p:spPr>
            <a:xfrm>
              <a:off x="5353724" y="307747"/>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5" name="Straight Connector 588"/>
            <p:cNvSpPr/>
            <p:nvPr/>
          </p:nvSpPr>
          <p:spPr>
            <a:xfrm>
              <a:off x="5353778" y="299405"/>
              <a:ext cx="632970"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6" name="Straight Connector 589"/>
            <p:cNvSpPr/>
            <p:nvPr/>
          </p:nvSpPr>
          <p:spPr>
            <a:xfrm>
              <a:off x="5351668" y="1146054"/>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7" name="Straight Connector 590"/>
            <p:cNvSpPr/>
            <p:nvPr/>
          </p:nvSpPr>
          <p:spPr>
            <a:xfrm>
              <a:off x="5349992" y="1143205"/>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8" name="Straight Connector 591"/>
            <p:cNvSpPr/>
            <p:nvPr/>
          </p:nvSpPr>
          <p:spPr>
            <a:xfrm>
              <a:off x="5353383" y="1985999"/>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9" name="Straight Connector 592"/>
            <p:cNvSpPr/>
            <p:nvPr/>
          </p:nvSpPr>
          <p:spPr>
            <a:xfrm flipH="1">
              <a:off x="5343742" y="1981754"/>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0" name="Straight Connector 523"/>
            <p:cNvSpPr/>
            <p:nvPr/>
          </p:nvSpPr>
          <p:spPr>
            <a:xfrm flipH="1">
              <a:off x="6182341" y="1146143"/>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1" name="Straight Connector 540"/>
            <p:cNvSpPr/>
            <p:nvPr/>
          </p:nvSpPr>
          <p:spPr>
            <a:xfrm flipH="1">
              <a:off x="6185908" y="1984539"/>
              <a:ext cx="64535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2" name="Straight Connector 553"/>
            <p:cNvSpPr/>
            <p:nvPr/>
          </p:nvSpPr>
          <p:spPr>
            <a:xfrm flipH="1">
              <a:off x="6178513" y="2825184"/>
              <a:ext cx="643642"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3" name="Straight Connector 565"/>
            <p:cNvSpPr/>
            <p:nvPr/>
          </p:nvSpPr>
          <p:spPr>
            <a:xfrm flipV="1">
              <a:off x="6185909" y="307663"/>
              <a:ext cx="641501" cy="168350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4" name="Straight Connector 566"/>
            <p:cNvSpPr/>
            <p:nvPr/>
          </p:nvSpPr>
          <p:spPr>
            <a:xfrm flipV="1">
              <a:off x="6189557" y="1149071"/>
              <a:ext cx="633090" cy="16771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5" name="Straight Connector 583"/>
            <p:cNvSpPr/>
            <p:nvPr/>
          </p:nvSpPr>
          <p:spPr>
            <a:xfrm flipV="1">
              <a:off x="6189556" y="308569"/>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6" name="Straight Connector 584"/>
            <p:cNvSpPr/>
            <p:nvPr/>
          </p:nvSpPr>
          <p:spPr>
            <a:xfrm flipV="1">
              <a:off x="6185909" y="307663"/>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7" name="Straight Connector 585"/>
            <p:cNvSpPr/>
            <p:nvPr/>
          </p:nvSpPr>
          <p:spPr>
            <a:xfrm>
              <a:off x="6189326" y="311016"/>
              <a:ext cx="630860"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8" name="Straight Connector 586"/>
            <p:cNvSpPr/>
            <p:nvPr/>
          </p:nvSpPr>
          <p:spPr>
            <a:xfrm flipV="1">
              <a:off x="6185910" y="1146963"/>
              <a:ext cx="632684"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9" name="Straight Connector 587"/>
            <p:cNvSpPr/>
            <p:nvPr/>
          </p:nvSpPr>
          <p:spPr>
            <a:xfrm>
              <a:off x="6189551" y="307747"/>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90" name="Straight Connector 588"/>
            <p:cNvSpPr/>
            <p:nvPr/>
          </p:nvSpPr>
          <p:spPr>
            <a:xfrm>
              <a:off x="6189605" y="299405"/>
              <a:ext cx="632969"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91" name="Straight Connector 589"/>
            <p:cNvSpPr/>
            <p:nvPr/>
          </p:nvSpPr>
          <p:spPr>
            <a:xfrm>
              <a:off x="6187494" y="1146054"/>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92" name="Straight Connector 590"/>
            <p:cNvSpPr/>
            <p:nvPr/>
          </p:nvSpPr>
          <p:spPr>
            <a:xfrm>
              <a:off x="6185819" y="1143205"/>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93" name="Straight Connector 591"/>
            <p:cNvSpPr/>
            <p:nvPr/>
          </p:nvSpPr>
          <p:spPr>
            <a:xfrm>
              <a:off x="6189209" y="1985999"/>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94" name="Straight Connector 592"/>
            <p:cNvSpPr/>
            <p:nvPr/>
          </p:nvSpPr>
          <p:spPr>
            <a:xfrm flipH="1">
              <a:off x="6179569" y="1981754"/>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95" name="Oval 499"/>
            <p:cNvSpPr/>
            <p:nvPr/>
          </p:nvSpPr>
          <p:spPr>
            <a:xfrm flipH="1">
              <a:off x="6742141" y="153422"/>
              <a:ext cx="341716" cy="341716"/>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5896" name="Oval 506"/>
            <p:cNvSpPr/>
            <p:nvPr/>
          </p:nvSpPr>
          <p:spPr>
            <a:xfrm flipH="1">
              <a:off x="6648024" y="884726"/>
              <a:ext cx="529951" cy="529951"/>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5897" name="Oval 529"/>
            <p:cNvSpPr/>
            <p:nvPr/>
          </p:nvSpPr>
          <p:spPr>
            <a:xfrm flipH="1">
              <a:off x="6780959" y="1852781"/>
              <a:ext cx="264081" cy="264081"/>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5898" name="Oval 542"/>
            <p:cNvSpPr/>
            <p:nvPr/>
          </p:nvSpPr>
          <p:spPr>
            <a:xfrm flipH="1">
              <a:off x="6705267" y="2601502"/>
              <a:ext cx="398561" cy="398561"/>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5899" name="Oval 501"/>
            <p:cNvSpPr/>
            <p:nvPr/>
          </p:nvSpPr>
          <p:spPr>
            <a:xfrm flipH="1">
              <a:off x="5106906" y="178223"/>
              <a:ext cx="264081" cy="264079"/>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0" name="Oval 508"/>
            <p:cNvSpPr/>
            <p:nvPr/>
          </p:nvSpPr>
          <p:spPr>
            <a:xfrm flipH="1">
              <a:off x="5039666" y="950421"/>
              <a:ext cx="398560" cy="39856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1" name="Oval 531"/>
            <p:cNvSpPr/>
            <p:nvPr/>
          </p:nvSpPr>
          <p:spPr>
            <a:xfrm flipH="1">
              <a:off x="4953870" y="1733844"/>
              <a:ext cx="570152" cy="570152"/>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2" name="Oval 544"/>
            <p:cNvSpPr/>
            <p:nvPr/>
          </p:nvSpPr>
          <p:spPr>
            <a:xfrm flipH="1">
              <a:off x="5022973" y="2609496"/>
              <a:ext cx="431945" cy="431945"/>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3" name="Oval 507"/>
            <p:cNvSpPr/>
            <p:nvPr/>
          </p:nvSpPr>
          <p:spPr>
            <a:xfrm flipH="1">
              <a:off x="5953744" y="1017661"/>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4" name="Oval 530"/>
            <p:cNvSpPr/>
            <p:nvPr/>
          </p:nvSpPr>
          <p:spPr>
            <a:xfrm flipH="1">
              <a:off x="5884099" y="1783138"/>
              <a:ext cx="403371" cy="40337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5" name="Oval 543"/>
            <p:cNvSpPr/>
            <p:nvPr/>
          </p:nvSpPr>
          <p:spPr>
            <a:xfrm flipH="1">
              <a:off x="5953744" y="2688858"/>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5906" name="Oval 500"/>
            <p:cNvSpPr/>
            <p:nvPr/>
          </p:nvSpPr>
          <p:spPr>
            <a:xfrm flipH="1">
              <a:off x="5833939" y="72436"/>
              <a:ext cx="503689" cy="503689"/>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grpSp>
      <p:grpSp>
        <p:nvGrpSpPr>
          <p:cNvPr id="5911" name="Group 621"/>
          <p:cNvGrpSpPr/>
          <p:nvPr/>
        </p:nvGrpSpPr>
        <p:grpSpPr>
          <a:xfrm>
            <a:off x="5628632" y="2488054"/>
            <a:ext cx="934736" cy="944873"/>
            <a:chOff x="0" y="0"/>
            <a:chExt cx="1869470" cy="1889746"/>
          </a:xfrm>
        </p:grpSpPr>
        <p:sp>
          <p:nvSpPr>
            <p:cNvPr id="5908" name="Rectangle 623"/>
            <p:cNvSpPr/>
            <p:nvPr/>
          </p:nvSpPr>
          <p:spPr>
            <a:xfrm>
              <a:off x="585762" y="0"/>
              <a:ext cx="1283709" cy="1283710"/>
            </a:xfrm>
            <a:prstGeom prst="rect">
              <a:avLst/>
            </a:prstGeom>
            <a:solidFill>
              <a:srgbClr val="0F62FE"/>
            </a:solidFill>
            <a:ln w="12700" cap="flat">
              <a:noFill/>
              <a:miter lim="400000"/>
            </a:ln>
            <a:effectLst/>
          </p:spPr>
          <p:txBody>
            <a:bodyPr wrap="square" lIns="36000" tIns="36000" rIns="36000" bIns="36000" numCol="1" anchor="ctr">
              <a:noAutofit/>
            </a:bodyPr>
            <a:lstStyle/>
            <a:p>
              <a:pPr defTabSz="914598">
                <a:defRPr/>
              </a:pPr>
              <a:endParaRPr sz="675">
                <a:solidFill>
                  <a:srgbClr val="000000"/>
                </a:solidFill>
                <a:latin typeface="IBM Plex Sans Regular"/>
              </a:endParaRPr>
            </a:p>
          </p:txBody>
        </p:sp>
        <p:pic>
          <p:nvPicPr>
            <p:cNvPr id="5909" name="Graphic 632" descr="Graphic 632"/>
            <p:cNvPicPr>
              <a:picLocks noChangeAspect="1"/>
            </p:cNvPicPr>
            <p:nvPr/>
          </p:nvPicPr>
          <p:blipFill>
            <a:blip r:embed="rId3"/>
            <a:stretch>
              <a:fillRect/>
            </a:stretch>
          </p:blipFill>
          <p:spPr>
            <a:xfrm>
              <a:off x="0" y="1125244"/>
              <a:ext cx="764499" cy="764503"/>
            </a:xfrm>
            <a:prstGeom prst="rect">
              <a:avLst/>
            </a:prstGeom>
            <a:ln w="12700" cap="flat">
              <a:noFill/>
              <a:miter lim="400000"/>
            </a:ln>
            <a:effectLst/>
          </p:spPr>
        </p:pic>
        <p:pic>
          <p:nvPicPr>
            <p:cNvPr id="5910" name="Graphic 633" descr="Graphic 633"/>
            <p:cNvPicPr>
              <a:picLocks noChangeAspect="1"/>
            </p:cNvPicPr>
            <p:nvPr/>
          </p:nvPicPr>
          <p:blipFill>
            <a:blip r:embed="rId4"/>
            <a:stretch>
              <a:fillRect/>
            </a:stretch>
          </p:blipFill>
          <p:spPr>
            <a:xfrm>
              <a:off x="666437" y="68002"/>
              <a:ext cx="1164374" cy="1164374"/>
            </a:xfrm>
            <a:prstGeom prst="rect">
              <a:avLst/>
            </a:prstGeom>
            <a:ln w="12700" cap="flat">
              <a:noFill/>
              <a:miter lim="400000"/>
            </a:ln>
            <a:effectLst/>
          </p:spPr>
        </p:pic>
      </p:grpSp>
      <p:pic>
        <p:nvPicPr>
          <p:cNvPr id="5912" name="Picture 9" descr="Picture 9"/>
          <p:cNvPicPr>
            <a:picLocks noChangeAspect="1"/>
          </p:cNvPicPr>
          <p:nvPr/>
        </p:nvPicPr>
        <p:blipFill>
          <a:blip r:embed="rId5"/>
          <a:stretch>
            <a:fillRect/>
          </a:stretch>
        </p:blipFill>
        <p:spPr>
          <a:xfrm>
            <a:off x="8459296" y="2080266"/>
            <a:ext cx="3499576" cy="1404849"/>
          </a:xfrm>
          <a:prstGeom prst="rect">
            <a:avLst/>
          </a:prstGeom>
          <a:ln w="12700">
            <a:miter lim="400000"/>
          </a:ln>
        </p:spPr>
      </p:pic>
      <p:sp>
        <p:nvSpPr>
          <p:cNvPr id="5913" name="Line"/>
          <p:cNvSpPr/>
          <p:nvPr/>
        </p:nvSpPr>
        <p:spPr>
          <a:xfrm flipV="1">
            <a:off x="3740090" y="2727343"/>
            <a:ext cx="2280229" cy="1822427"/>
          </a:xfrm>
          <a:prstGeom prst="line">
            <a:avLst/>
          </a:prstGeom>
          <a:ln w="50800">
            <a:solidFill>
              <a:srgbClr val="1942C6"/>
            </a:solidFill>
            <a:miter lim="400000"/>
          </a:ln>
        </p:spPr>
        <p:txBody>
          <a:bodyPr lIns="25400" tIns="25400" rIns="25400" bIns="25400" anchor="ctr"/>
          <a:lstStyle/>
          <a:p>
            <a:pPr defTabSz="914621">
              <a:defRPr/>
            </a:pPr>
            <a:endParaRPr sz="675">
              <a:solidFill>
                <a:srgbClr val="000000"/>
              </a:solidFill>
              <a:latin typeface="IBM Plex Sans Regular"/>
            </a:endParaRPr>
          </a:p>
        </p:txBody>
      </p:sp>
      <p:sp>
        <p:nvSpPr>
          <p:cNvPr id="5914" name="Line"/>
          <p:cNvSpPr/>
          <p:nvPr/>
        </p:nvSpPr>
        <p:spPr>
          <a:xfrm flipH="1" flipV="1">
            <a:off x="6171293" y="2903000"/>
            <a:ext cx="2545188" cy="1684256"/>
          </a:xfrm>
          <a:prstGeom prst="line">
            <a:avLst/>
          </a:prstGeom>
          <a:ln w="50800">
            <a:solidFill>
              <a:srgbClr val="1942C6"/>
            </a:solidFill>
            <a:miter lim="400000"/>
          </a:ln>
        </p:spPr>
        <p:txBody>
          <a:bodyPr lIns="25400" tIns="25400" rIns="25400" bIns="25400" anchor="ctr"/>
          <a:lstStyle/>
          <a:p>
            <a:pPr defTabSz="914621">
              <a:defRPr/>
            </a:pPr>
            <a:endParaRPr sz="675">
              <a:solidFill>
                <a:srgbClr val="000000"/>
              </a:solidFill>
              <a:latin typeface="IBM Plex Sans Regular"/>
            </a:endParaRPr>
          </a:p>
        </p:txBody>
      </p:sp>
      <p:sp>
        <p:nvSpPr>
          <p:cNvPr id="5915" name="TextBox 638"/>
          <p:cNvSpPr txBox="1"/>
          <p:nvPr/>
        </p:nvSpPr>
        <p:spPr>
          <a:xfrm>
            <a:off x="8788400" y="3601107"/>
            <a:ext cx="304800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600"/>
            </a:lvl1pPr>
          </a:lstStyle>
          <a:p>
            <a:pPr algn="ctr" defTabSz="2438339">
              <a:defRPr/>
            </a:pPr>
            <a:r>
              <a:rPr sz="1800">
                <a:solidFill>
                  <a:srgbClr val="FFFFFF"/>
                </a:solidFill>
                <a:latin typeface="IBM Plex Sans Regular"/>
              </a:rPr>
              <a:t>Translation</a:t>
            </a:r>
          </a:p>
        </p:txBody>
      </p:sp>
      <p:sp>
        <p:nvSpPr>
          <p:cNvPr id="5916" name="TextBox 623"/>
          <p:cNvSpPr txBox="1"/>
          <p:nvPr/>
        </p:nvSpPr>
        <p:spPr>
          <a:xfrm>
            <a:off x="4667862" y="5675489"/>
            <a:ext cx="3006860"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914400">
              <a:defRPr sz="2600"/>
            </a:lvl1pPr>
          </a:lstStyle>
          <a:p>
            <a:pPr algn="ctr" defTabSz="1219170">
              <a:defRPr/>
            </a:pPr>
            <a:r>
              <a:rPr sz="1600" dirty="0">
                <a:solidFill>
                  <a:srgbClr val="FFFFFF"/>
                </a:solidFill>
                <a:latin typeface="IBM Plex Sans Regular"/>
              </a:rPr>
              <a:t>Labeled data for fine tuning</a:t>
            </a:r>
          </a:p>
        </p:txBody>
      </p:sp>
      <p:sp>
        <p:nvSpPr>
          <p:cNvPr id="5917" name="TextBox 623"/>
          <p:cNvSpPr txBox="1"/>
          <p:nvPr/>
        </p:nvSpPr>
        <p:spPr>
          <a:xfrm>
            <a:off x="2599322" y="4546687"/>
            <a:ext cx="2269933" cy="800219"/>
          </a:xfrm>
          <a:prstGeom prst="rect">
            <a:avLst/>
          </a:prstGeom>
          <a:solidFill>
            <a:srgbClr val="2C61F5">
              <a:alpha val="19893"/>
            </a:srgbClr>
          </a:solidFill>
          <a:ln w="25400">
            <a:solidFill>
              <a:srgbClr val="2C61F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189">
              <a:defRPr sz="2600"/>
            </a:pPr>
            <a:r>
              <a:rPr sz="1300" dirty="0">
                <a:solidFill>
                  <a:srgbClr val="FFFFFF"/>
                </a:solidFill>
                <a:latin typeface="IBM Plex Sans Regular"/>
              </a:rPr>
              <a:t> El </a:t>
            </a:r>
            <a:r>
              <a:rPr sz="1300" dirty="0" err="1">
                <a:solidFill>
                  <a:srgbClr val="FFFFFF"/>
                </a:solidFill>
                <a:latin typeface="IBM Plex Sans Regular"/>
              </a:rPr>
              <a:t>gato</a:t>
            </a:r>
            <a:r>
              <a:rPr sz="1300" dirty="0">
                <a:solidFill>
                  <a:srgbClr val="FFFFFF"/>
                </a:solidFill>
                <a:latin typeface="IBM Plex Sans Regular"/>
              </a:rPr>
              <a:t> de Alice se llama</a:t>
            </a:r>
          </a:p>
          <a:p>
            <a:pPr defTabSz="457189">
              <a:defRPr sz="2600"/>
            </a:pPr>
            <a:r>
              <a:rPr sz="1300" dirty="0">
                <a:solidFill>
                  <a:srgbClr val="FFFFFF"/>
                </a:solidFill>
                <a:latin typeface="IBM Plex Sans Regular"/>
              </a:rPr>
              <a:t> Snickers. </a:t>
            </a:r>
          </a:p>
          <a:p>
            <a:pPr defTabSz="457189">
              <a:defRPr sz="2600" i="1"/>
            </a:pPr>
            <a:endParaRPr sz="1300" i="1" dirty="0">
              <a:solidFill>
                <a:srgbClr val="FFFFFF"/>
              </a:solidFill>
              <a:latin typeface="IBM Plex Sans Regular"/>
            </a:endParaRPr>
          </a:p>
          <a:p>
            <a:pPr defTabSz="457189">
              <a:defRPr sz="2600" i="1"/>
            </a:pPr>
            <a:r>
              <a:rPr sz="1300" i="1" dirty="0">
                <a:solidFill>
                  <a:srgbClr val="FFFFFF"/>
                </a:solidFill>
                <a:latin typeface="IBM Plex Sans Regular"/>
              </a:rPr>
              <a:t> Alice’s cat is named Snickers.</a:t>
            </a:r>
          </a:p>
        </p:txBody>
      </p:sp>
      <p:sp>
        <p:nvSpPr>
          <p:cNvPr id="5918" name="TextBox 623"/>
          <p:cNvSpPr txBox="1"/>
          <p:nvPr/>
        </p:nvSpPr>
        <p:spPr>
          <a:xfrm>
            <a:off x="7464017" y="4546687"/>
            <a:ext cx="2266951" cy="800219"/>
          </a:xfrm>
          <a:prstGeom prst="rect">
            <a:avLst/>
          </a:prstGeom>
          <a:solidFill>
            <a:srgbClr val="081230"/>
          </a:solidFill>
          <a:ln w="25400">
            <a:solidFill>
              <a:srgbClr val="2C61F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189">
              <a:defRPr sz="2600"/>
            </a:pPr>
            <a:r>
              <a:rPr sz="1300" dirty="0">
                <a:solidFill>
                  <a:srgbClr val="FFFFFF"/>
                </a:solidFill>
                <a:latin typeface="IBM Plex Sans Regular"/>
              </a:rPr>
              <a:t> A Carol le </a:t>
            </a:r>
            <a:r>
              <a:rPr sz="1300" dirty="0" err="1">
                <a:solidFill>
                  <a:srgbClr val="FFFFFF"/>
                </a:solidFill>
                <a:latin typeface="IBM Plex Sans Regular"/>
              </a:rPr>
              <a:t>gustaría</a:t>
            </a:r>
            <a:r>
              <a:rPr sz="1300" dirty="0">
                <a:solidFill>
                  <a:srgbClr val="FFFFFF"/>
                </a:solidFill>
                <a:latin typeface="IBM Plex Sans Regular"/>
              </a:rPr>
              <a:t> un </a:t>
            </a:r>
            <a:r>
              <a:rPr sz="1300" dirty="0" err="1">
                <a:solidFill>
                  <a:srgbClr val="FFFFFF"/>
                </a:solidFill>
                <a:latin typeface="IBM Plex Sans Regular"/>
              </a:rPr>
              <a:t>pez</a:t>
            </a:r>
            <a:r>
              <a:rPr lang="en-US" sz="1300" dirty="0">
                <a:solidFill>
                  <a:srgbClr val="FFFFFF"/>
                </a:solidFill>
                <a:latin typeface="IBM Plex Sans Regular"/>
              </a:rPr>
              <a:t> de</a:t>
            </a:r>
            <a:endParaRPr sz="1300" dirty="0">
              <a:solidFill>
                <a:srgbClr val="FFFFFF"/>
              </a:solidFill>
              <a:latin typeface="IBM Plex Sans Regular"/>
            </a:endParaRPr>
          </a:p>
          <a:p>
            <a:pPr defTabSz="457189">
              <a:defRPr sz="2600"/>
            </a:pPr>
            <a:r>
              <a:rPr sz="1300" dirty="0">
                <a:solidFill>
                  <a:srgbClr val="FFFFFF"/>
                </a:solidFill>
                <a:latin typeface="IBM Plex Sans Regular"/>
              </a:rPr>
              <a:t> </a:t>
            </a:r>
            <a:r>
              <a:rPr sz="1300" dirty="0" err="1">
                <a:solidFill>
                  <a:srgbClr val="FFFFFF"/>
                </a:solidFill>
                <a:latin typeface="IBM Plex Sans Regular"/>
              </a:rPr>
              <a:t>mascota</a:t>
            </a:r>
            <a:r>
              <a:rPr sz="1300" dirty="0">
                <a:solidFill>
                  <a:srgbClr val="FFFFFF"/>
                </a:solidFill>
                <a:latin typeface="IBM Plex Sans Regular"/>
              </a:rPr>
              <a:t>.</a:t>
            </a:r>
          </a:p>
          <a:p>
            <a:pPr defTabSz="457189">
              <a:defRPr sz="2600" i="1"/>
            </a:pPr>
            <a:endParaRPr sz="1300" i="1" dirty="0">
              <a:solidFill>
                <a:srgbClr val="FFFFFF"/>
              </a:solidFill>
              <a:latin typeface="IBM Plex Sans Regular"/>
            </a:endParaRPr>
          </a:p>
          <a:p>
            <a:pPr defTabSz="457189">
              <a:defRPr sz="2600" i="1"/>
            </a:pPr>
            <a:r>
              <a:rPr sz="1300" i="1" dirty="0">
                <a:solidFill>
                  <a:srgbClr val="FFFFFF"/>
                </a:solidFill>
                <a:latin typeface="IBM Plex Sans Regular"/>
              </a:rPr>
              <a:t> Carol would like a pet fish.</a:t>
            </a:r>
          </a:p>
        </p:txBody>
      </p:sp>
      <p:sp>
        <p:nvSpPr>
          <p:cNvPr id="5919" name="Line"/>
          <p:cNvSpPr/>
          <p:nvPr/>
        </p:nvSpPr>
        <p:spPr>
          <a:xfrm flipV="1">
            <a:off x="6162041" y="2917795"/>
            <a:ext cx="341513" cy="1631059"/>
          </a:xfrm>
          <a:prstGeom prst="line">
            <a:avLst/>
          </a:prstGeom>
          <a:ln w="50800">
            <a:solidFill>
              <a:srgbClr val="1942C6"/>
            </a:solidFill>
            <a:miter lim="400000"/>
          </a:ln>
        </p:spPr>
        <p:txBody>
          <a:bodyPr lIns="25400" tIns="25400" rIns="25400" bIns="25400" anchor="ctr"/>
          <a:lstStyle/>
          <a:p>
            <a:pPr defTabSz="914621">
              <a:defRPr/>
            </a:pPr>
            <a:endParaRPr sz="675">
              <a:solidFill>
                <a:srgbClr val="000000"/>
              </a:solidFill>
              <a:latin typeface="IBM Plex Sans Regular"/>
            </a:endParaRPr>
          </a:p>
        </p:txBody>
      </p:sp>
      <p:sp>
        <p:nvSpPr>
          <p:cNvPr id="5920" name="TextBox 623"/>
          <p:cNvSpPr txBox="1"/>
          <p:nvPr/>
        </p:nvSpPr>
        <p:spPr>
          <a:xfrm>
            <a:off x="5031670" y="4546687"/>
            <a:ext cx="2269933" cy="800219"/>
          </a:xfrm>
          <a:prstGeom prst="rect">
            <a:avLst/>
          </a:prstGeom>
          <a:solidFill>
            <a:srgbClr val="2C61F5">
              <a:alpha val="19893"/>
            </a:srgbClr>
          </a:solidFill>
          <a:ln w="25400">
            <a:solidFill>
              <a:srgbClr val="2C61F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189">
              <a:defRPr sz="2600"/>
            </a:pPr>
            <a:r>
              <a:rPr sz="1300" dirty="0">
                <a:solidFill>
                  <a:srgbClr val="FFFFFF"/>
                </a:solidFill>
                <a:latin typeface="IBM Plex Sans Regular"/>
              </a:rPr>
              <a:t> La </a:t>
            </a:r>
            <a:r>
              <a:rPr sz="1300" dirty="0" err="1">
                <a:solidFill>
                  <a:srgbClr val="FFFFFF"/>
                </a:solidFill>
                <a:latin typeface="IBM Plex Sans Regular"/>
              </a:rPr>
              <a:t>hermana</a:t>
            </a:r>
            <a:r>
              <a:rPr sz="1300" dirty="0">
                <a:solidFill>
                  <a:srgbClr val="FFFFFF"/>
                </a:solidFill>
                <a:latin typeface="IBM Plex Sans Regular"/>
              </a:rPr>
              <a:t> de Bob </a:t>
            </a:r>
            <a:r>
              <a:rPr sz="1300" dirty="0" err="1">
                <a:solidFill>
                  <a:srgbClr val="FFFFFF"/>
                </a:solidFill>
                <a:latin typeface="IBM Plex Sans Regular"/>
              </a:rPr>
              <a:t>vive</a:t>
            </a:r>
            <a:r>
              <a:rPr sz="1300" dirty="0">
                <a:solidFill>
                  <a:srgbClr val="FFFFFF"/>
                </a:solidFill>
                <a:latin typeface="IBM Plex Sans Regular"/>
              </a:rPr>
              <a:t> </a:t>
            </a:r>
            <a:r>
              <a:rPr sz="1300" dirty="0" err="1">
                <a:solidFill>
                  <a:srgbClr val="FFFFFF"/>
                </a:solidFill>
                <a:latin typeface="IBM Plex Sans Regular"/>
              </a:rPr>
              <a:t>en</a:t>
            </a:r>
            <a:endParaRPr sz="1300" dirty="0">
              <a:solidFill>
                <a:srgbClr val="FFFFFF"/>
              </a:solidFill>
              <a:latin typeface="IBM Plex Sans Regular"/>
            </a:endParaRPr>
          </a:p>
          <a:p>
            <a:pPr defTabSz="457189">
              <a:defRPr sz="2600"/>
            </a:pPr>
            <a:r>
              <a:rPr sz="1300" dirty="0">
                <a:solidFill>
                  <a:srgbClr val="FFFFFF"/>
                </a:solidFill>
                <a:latin typeface="IBM Plex Sans Regular"/>
              </a:rPr>
              <a:t> Nueva York.</a:t>
            </a:r>
          </a:p>
          <a:p>
            <a:pPr defTabSz="457189">
              <a:defRPr sz="2600"/>
            </a:pPr>
            <a:endParaRPr sz="1300" dirty="0">
              <a:solidFill>
                <a:srgbClr val="FFFFFF"/>
              </a:solidFill>
              <a:latin typeface="IBM Plex Sans Regular"/>
            </a:endParaRPr>
          </a:p>
          <a:p>
            <a:pPr defTabSz="457189">
              <a:defRPr sz="2600"/>
            </a:pPr>
            <a:r>
              <a:rPr sz="1300" dirty="0">
                <a:solidFill>
                  <a:srgbClr val="FFFFFF"/>
                </a:solidFill>
                <a:latin typeface="IBM Plex Sans Regular"/>
              </a:rPr>
              <a:t> </a:t>
            </a:r>
            <a:r>
              <a:rPr sz="1300" i="1" dirty="0">
                <a:solidFill>
                  <a:srgbClr val="FFFFFF"/>
                </a:solidFill>
                <a:latin typeface="IBM Plex Sans Regular"/>
              </a:rPr>
              <a:t>Bob’s sister lives in New York.</a:t>
            </a:r>
          </a:p>
        </p:txBody>
      </p:sp>
      <p:sp>
        <p:nvSpPr>
          <p:cNvPr id="141" name="Footer Placeholder">
            <a:extLst>
              <a:ext uri="{FF2B5EF4-FFF2-40B4-BE49-F238E27FC236}">
                <a16:creationId xmlns:a16="http://schemas.microsoft.com/office/drawing/2014/main" id="{D0AAE3B3-DF3E-4A3C-6A2C-36CC0083D0C9}"/>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5785"/>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911"/>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grpId="0" nodeType="afterEffect">
                                  <p:stCondLst>
                                    <p:cond delay="0"/>
                                  </p:stCondLst>
                                  <p:iterate>
                                    <p:tmAbs val="0"/>
                                  </p:iterate>
                                  <p:childTnLst>
                                    <p:set>
                                      <p:cBhvr>
                                        <p:cTn id="11" fill="hold"/>
                                        <p:tgtEl>
                                          <p:spTgt spid="5914"/>
                                        </p:tgtEl>
                                        <p:attrNameLst>
                                          <p:attrName>style.visibility</p:attrName>
                                        </p:attrNameLst>
                                      </p:cBhvr>
                                      <p:to>
                                        <p:strVal val="visible"/>
                                      </p:to>
                                    </p:set>
                                    <p:animEffect transition="in" filter="wipe(up)">
                                      <p:cBhvr>
                                        <p:cTn id="12" dur="1000"/>
                                        <p:tgtEl>
                                          <p:spTgt spid="5914"/>
                                        </p:tgtEl>
                                      </p:cBhvr>
                                    </p:animEffect>
                                  </p:childTnLst>
                                </p:cTn>
                              </p:par>
                              <p:par>
                                <p:cTn id="13" presetID="22" presetClass="entr" presetSubtype="1" fill="hold" grpId="0" nodeType="withEffect">
                                  <p:stCondLst>
                                    <p:cond delay="0"/>
                                  </p:stCondLst>
                                  <p:iterate>
                                    <p:tmAbs val="0"/>
                                  </p:iterate>
                                  <p:childTnLst>
                                    <p:set>
                                      <p:cBhvr>
                                        <p:cTn id="14" fill="hold"/>
                                        <p:tgtEl>
                                          <p:spTgt spid="5913"/>
                                        </p:tgtEl>
                                        <p:attrNameLst>
                                          <p:attrName>style.visibility</p:attrName>
                                        </p:attrNameLst>
                                      </p:cBhvr>
                                      <p:to>
                                        <p:strVal val="visible"/>
                                      </p:to>
                                    </p:set>
                                    <p:animEffect transition="in" filter="wipe(up)">
                                      <p:cBhvr>
                                        <p:cTn id="15" dur="1000"/>
                                        <p:tgtEl>
                                          <p:spTgt spid="5913"/>
                                        </p:tgtEl>
                                      </p:cBhvr>
                                    </p:animEffect>
                                  </p:childTnLst>
                                </p:cTn>
                              </p:par>
                              <p:par>
                                <p:cTn id="16" presetID="22" presetClass="entr" presetSubtype="1" fill="hold" grpId="0" nodeType="withEffect">
                                  <p:stCondLst>
                                    <p:cond delay="0"/>
                                  </p:stCondLst>
                                  <p:iterate>
                                    <p:tmAbs val="0"/>
                                  </p:iterate>
                                  <p:childTnLst>
                                    <p:set>
                                      <p:cBhvr>
                                        <p:cTn id="17" fill="hold"/>
                                        <p:tgtEl>
                                          <p:spTgt spid="5919"/>
                                        </p:tgtEl>
                                        <p:attrNameLst>
                                          <p:attrName>style.visibility</p:attrName>
                                        </p:attrNameLst>
                                      </p:cBhvr>
                                      <p:to>
                                        <p:strVal val="visible"/>
                                      </p:to>
                                    </p:set>
                                    <p:animEffect transition="in" filter="wipe(up)">
                                      <p:cBhvr>
                                        <p:cTn id="18" dur="1000"/>
                                        <p:tgtEl>
                                          <p:spTgt spid="5919"/>
                                        </p:tgtEl>
                                      </p:cBhvr>
                                    </p:animEffect>
                                  </p:childTnLst>
                                </p:cTn>
                              </p:par>
                            </p:childTnLst>
                          </p:cTn>
                        </p:par>
                        <p:par>
                          <p:cTn id="19" fill="hold">
                            <p:stCondLst>
                              <p:cond delay="1000"/>
                            </p:stCondLst>
                            <p:childTnLst>
                              <p:par>
                                <p:cTn id="20" presetID="1" presetClass="entr" presetSubtype="0" fill="hold" grpId="0" nodeType="afterEffect">
                                  <p:stCondLst>
                                    <p:cond delay="0"/>
                                  </p:stCondLst>
                                  <p:iterate>
                                    <p:tmAbs val="0"/>
                                  </p:iterate>
                                  <p:childTnLst>
                                    <p:set>
                                      <p:cBhvr>
                                        <p:cTn id="21" fill="hold"/>
                                        <p:tgtEl>
                                          <p:spTgt spid="5917"/>
                                        </p:tgtEl>
                                        <p:attrNameLst>
                                          <p:attrName>style.visibility</p:attrName>
                                        </p:attrNameLst>
                                      </p:cBhvr>
                                      <p:to>
                                        <p:strVal val="visible"/>
                                      </p:to>
                                    </p:set>
                                  </p:childTnLst>
                                </p:cTn>
                              </p:par>
                              <p:par>
                                <p:cTn id="22" presetID="1" presetClass="entr" presetSubtype="0" fill="hold" grpId="0" nodeType="withEffect">
                                  <p:stCondLst>
                                    <p:cond delay="0"/>
                                  </p:stCondLst>
                                  <p:iterate>
                                    <p:tmAbs val="0"/>
                                  </p:iterate>
                                  <p:childTnLst>
                                    <p:set>
                                      <p:cBhvr>
                                        <p:cTn id="23" fill="hold"/>
                                        <p:tgtEl>
                                          <p:spTgt spid="5920"/>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5918"/>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59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5787"/>
                                        </p:tgtEl>
                                        <p:attrNameLst>
                                          <p:attrName>style.visibility</p:attrName>
                                        </p:attrNameLst>
                                      </p:cBhvr>
                                      <p:to>
                                        <p:strVal val="visible"/>
                                      </p:to>
                                    </p:set>
                                    <p:animEffect transition="in" filter="wipe(left)">
                                      <p:cBhvr>
                                        <p:cTn id="32" dur="1000"/>
                                        <p:tgtEl>
                                          <p:spTgt spid="5787"/>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912"/>
                                        </p:tgtEl>
                                        <p:attrNameLst>
                                          <p:attrName>style.visibility</p:attrName>
                                        </p:attrNameLst>
                                      </p:cBhvr>
                                      <p:to>
                                        <p:strVal val="visible"/>
                                      </p:to>
                                    </p:set>
                                    <p:animEffect transition="in" filter="wipe(left)">
                                      <p:cBhvr>
                                        <p:cTn id="36" dur="500"/>
                                        <p:tgtEl>
                                          <p:spTgt spid="5912"/>
                                        </p:tgtEl>
                                      </p:cBhvr>
                                    </p:animEffect>
                                  </p:childTnLst>
                                </p:cTn>
                              </p:par>
                            </p:childTnLst>
                          </p:cTn>
                        </p:par>
                        <p:par>
                          <p:cTn id="37" fill="hold">
                            <p:stCondLst>
                              <p:cond delay="1500"/>
                            </p:stCondLst>
                            <p:childTnLst>
                              <p:par>
                                <p:cTn id="38" presetID="1" presetClass="entr" presetSubtype="0" fill="hold" grpId="0" nodeType="afterEffect">
                                  <p:stCondLst>
                                    <p:cond delay="0"/>
                                  </p:stCondLst>
                                  <p:iterate>
                                    <p:tmAbs val="0"/>
                                  </p:iterate>
                                  <p:childTnLst>
                                    <p:set>
                                      <p:cBhvr>
                                        <p:cTn id="39" fill="hold"/>
                                        <p:tgtEl>
                                          <p:spTgt spid="5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 grpId="0" animBg="1" advAuto="0"/>
      <p:bldP spid="5787" grpId="0" animBg="1" advAuto="0"/>
      <p:bldP spid="5911" grpId="0" animBg="1" advAuto="0"/>
      <p:bldP spid="5912" grpId="0" animBg="1" advAuto="0"/>
      <p:bldP spid="5913" grpId="0" animBg="1" advAuto="0"/>
      <p:bldP spid="5914" grpId="0" animBg="1" advAuto="0"/>
      <p:bldP spid="5915" grpId="0" animBg="1" advAuto="0"/>
      <p:bldP spid="5916" grpId="0" animBg="1" advAuto="0"/>
      <p:bldP spid="5917" grpId="0" animBg="1" advAuto="0"/>
      <p:bldP spid="5918" grpId="0" animBg="1" advAuto="0"/>
      <p:bldP spid="5919" grpId="0" animBg="1" advAuto="0"/>
      <p:bldP spid="592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8" name="TextBox 638"/>
          <p:cNvSpPr txBox="1"/>
          <p:nvPr/>
        </p:nvSpPr>
        <p:spPr>
          <a:xfrm>
            <a:off x="7441831" y="6528315"/>
            <a:ext cx="347170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828800">
              <a:defRPr sz="2600"/>
            </a:lvl1pPr>
          </a:lstStyle>
          <a:p>
            <a:pPr algn="ctr" defTabSz="2438339">
              <a:defRPr/>
            </a:pPr>
            <a:r>
              <a:rPr sz="1600" dirty="0">
                <a:solidFill>
                  <a:srgbClr val="FFFFFF"/>
                </a:solidFill>
                <a:latin typeface="IBM Plex Sans Regular"/>
              </a:rPr>
              <a:t>Summarization</a:t>
            </a:r>
          </a:p>
        </p:txBody>
      </p:sp>
      <p:sp>
        <p:nvSpPr>
          <p:cNvPr id="5924" name="Fine tuning: One trained foundation model for many tasks"/>
          <p:cNvSpPr txBox="1">
            <a:spLocks noGrp="1"/>
          </p:cNvSpPr>
          <p:nvPr>
            <p:ph type="title"/>
          </p:nvPr>
        </p:nvSpPr>
        <p:spPr>
          <a:xfrm>
            <a:off x="304889" y="301254"/>
            <a:ext cx="11451364" cy="716583"/>
          </a:xfrm>
          <a:prstGeom prst="rect">
            <a:avLst/>
          </a:prstGeom>
        </p:spPr>
        <p:txBody>
          <a:bodyPr/>
          <a:lstStyle/>
          <a:p>
            <a:r>
              <a:rPr dirty="0"/>
              <a:t>Fine tuning: One </a:t>
            </a:r>
            <a:r>
              <a:rPr lang="en-US" dirty="0"/>
              <a:t>foundation model </a:t>
            </a:r>
            <a:r>
              <a:rPr dirty="0"/>
              <a:t>for many tasks</a:t>
            </a:r>
            <a:br>
              <a:rPr lang="en-US" dirty="0"/>
            </a:br>
            <a:endParaRPr dirty="0"/>
          </a:p>
        </p:txBody>
      </p:sp>
      <p:grpSp>
        <p:nvGrpSpPr>
          <p:cNvPr id="5928" name="Group 621"/>
          <p:cNvGrpSpPr/>
          <p:nvPr/>
        </p:nvGrpSpPr>
        <p:grpSpPr>
          <a:xfrm>
            <a:off x="5785863" y="5662392"/>
            <a:ext cx="540572" cy="546435"/>
            <a:chOff x="0" y="0"/>
            <a:chExt cx="1081143" cy="1092868"/>
          </a:xfrm>
        </p:grpSpPr>
        <p:sp>
          <p:nvSpPr>
            <p:cNvPr id="5925" name="Rectangle 623"/>
            <p:cNvSpPr/>
            <p:nvPr/>
          </p:nvSpPr>
          <p:spPr>
            <a:xfrm>
              <a:off x="338755" y="0"/>
              <a:ext cx="742389" cy="742389"/>
            </a:xfrm>
            <a:prstGeom prst="rect">
              <a:avLst/>
            </a:prstGeom>
            <a:solidFill>
              <a:srgbClr val="8A3FFC"/>
            </a:solidFill>
            <a:ln w="12700" cap="flat">
              <a:noFill/>
              <a:miter lim="400000"/>
            </a:ln>
            <a:effectLst/>
          </p:spPr>
          <p:txBody>
            <a:bodyPr wrap="square" lIns="36000" tIns="36000" rIns="36000" bIns="36000" numCol="1" anchor="ctr">
              <a:noAutofit/>
            </a:bodyPr>
            <a:lstStyle/>
            <a:p>
              <a:pPr defTabSz="914598">
                <a:defRPr/>
              </a:pPr>
              <a:endParaRPr sz="675">
                <a:solidFill>
                  <a:srgbClr val="000000"/>
                </a:solidFill>
                <a:latin typeface="IBM Plex Sans Regular"/>
              </a:endParaRPr>
            </a:p>
          </p:txBody>
        </p:sp>
        <p:pic>
          <p:nvPicPr>
            <p:cNvPr id="5926" name="Graphic 632" descr="Graphic 632"/>
            <p:cNvPicPr>
              <a:picLocks noChangeAspect="1"/>
            </p:cNvPicPr>
            <p:nvPr/>
          </p:nvPicPr>
          <p:blipFill>
            <a:blip r:embed="rId3"/>
            <a:stretch>
              <a:fillRect/>
            </a:stretch>
          </p:blipFill>
          <p:spPr>
            <a:xfrm>
              <a:off x="0" y="650746"/>
              <a:ext cx="442122" cy="442123"/>
            </a:xfrm>
            <a:prstGeom prst="rect">
              <a:avLst/>
            </a:prstGeom>
            <a:ln w="12700" cap="flat">
              <a:noFill/>
              <a:miter lim="400000"/>
            </a:ln>
            <a:effectLst/>
          </p:spPr>
        </p:pic>
        <p:pic>
          <p:nvPicPr>
            <p:cNvPr id="5927" name="Graphic 633" descr="Graphic 633"/>
            <p:cNvPicPr>
              <a:picLocks noChangeAspect="1"/>
            </p:cNvPicPr>
            <p:nvPr/>
          </p:nvPicPr>
          <p:blipFill>
            <a:blip r:embed="rId4"/>
            <a:stretch>
              <a:fillRect/>
            </a:stretch>
          </p:blipFill>
          <p:spPr>
            <a:xfrm>
              <a:off x="385410" y="39326"/>
              <a:ext cx="673376" cy="673376"/>
            </a:xfrm>
            <a:prstGeom prst="rect">
              <a:avLst/>
            </a:prstGeom>
            <a:ln w="12700" cap="flat">
              <a:noFill/>
              <a:miter lim="400000"/>
            </a:ln>
            <a:effectLst/>
          </p:spPr>
        </p:pic>
      </p:grpSp>
      <p:grpSp>
        <p:nvGrpSpPr>
          <p:cNvPr id="5932" name="Group 621"/>
          <p:cNvGrpSpPr/>
          <p:nvPr/>
        </p:nvGrpSpPr>
        <p:grpSpPr>
          <a:xfrm>
            <a:off x="5785863" y="3638895"/>
            <a:ext cx="540572" cy="546436"/>
            <a:chOff x="0" y="0"/>
            <a:chExt cx="1081143" cy="1092869"/>
          </a:xfrm>
        </p:grpSpPr>
        <p:sp>
          <p:nvSpPr>
            <p:cNvPr id="5929" name="Rectangle 623"/>
            <p:cNvSpPr/>
            <p:nvPr/>
          </p:nvSpPr>
          <p:spPr>
            <a:xfrm>
              <a:off x="338755" y="0"/>
              <a:ext cx="742389" cy="742390"/>
            </a:xfrm>
            <a:prstGeom prst="rect">
              <a:avLst/>
            </a:prstGeom>
            <a:solidFill>
              <a:srgbClr val="922752"/>
            </a:solidFill>
            <a:ln w="12700" cap="flat">
              <a:noFill/>
              <a:miter lim="400000"/>
            </a:ln>
            <a:effectLst/>
          </p:spPr>
          <p:txBody>
            <a:bodyPr wrap="square" lIns="36000" tIns="36000" rIns="36000" bIns="36000" numCol="1" anchor="ctr">
              <a:noAutofit/>
            </a:bodyPr>
            <a:lstStyle/>
            <a:p>
              <a:pPr defTabSz="914598">
                <a:defRPr/>
              </a:pPr>
              <a:endParaRPr sz="675">
                <a:solidFill>
                  <a:srgbClr val="000000"/>
                </a:solidFill>
                <a:latin typeface="IBM Plex Sans Regular"/>
              </a:endParaRPr>
            </a:p>
          </p:txBody>
        </p:sp>
        <p:pic>
          <p:nvPicPr>
            <p:cNvPr id="5930" name="Graphic 632" descr="Graphic 632"/>
            <p:cNvPicPr>
              <a:picLocks noChangeAspect="1"/>
            </p:cNvPicPr>
            <p:nvPr/>
          </p:nvPicPr>
          <p:blipFill>
            <a:blip r:embed="rId3"/>
            <a:stretch>
              <a:fillRect/>
            </a:stretch>
          </p:blipFill>
          <p:spPr>
            <a:xfrm>
              <a:off x="0" y="650746"/>
              <a:ext cx="442122" cy="442124"/>
            </a:xfrm>
            <a:prstGeom prst="rect">
              <a:avLst/>
            </a:prstGeom>
            <a:ln w="12700" cap="flat">
              <a:noFill/>
              <a:miter lim="400000"/>
            </a:ln>
            <a:effectLst/>
          </p:spPr>
        </p:pic>
        <p:pic>
          <p:nvPicPr>
            <p:cNvPr id="5931" name="Graphic 633" descr="Graphic 633"/>
            <p:cNvPicPr>
              <a:picLocks noChangeAspect="1"/>
            </p:cNvPicPr>
            <p:nvPr/>
          </p:nvPicPr>
          <p:blipFill>
            <a:blip r:embed="rId5"/>
            <a:srcRect/>
            <a:stretch>
              <a:fillRect/>
            </a:stretch>
          </p:blipFill>
          <p:spPr>
            <a:xfrm>
              <a:off x="385410" y="39326"/>
              <a:ext cx="673376" cy="673376"/>
            </a:xfrm>
            <a:prstGeom prst="rect">
              <a:avLst/>
            </a:prstGeom>
            <a:ln w="12700" cap="flat">
              <a:noFill/>
              <a:miter lim="400000"/>
            </a:ln>
            <a:effectLst/>
          </p:spPr>
        </p:pic>
      </p:grpSp>
      <p:sp>
        <p:nvSpPr>
          <p:cNvPr id="5933" name="Straight Connector 22"/>
          <p:cNvSpPr/>
          <p:nvPr/>
        </p:nvSpPr>
        <p:spPr>
          <a:xfrm>
            <a:off x="6593453" y="1824359"/>
            <a:ext cx="540572" cy="0"/>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a:solidFill>
                <a:srgbClr val="000000"/>
              </a:solidFill>
              <a:latin typeface="IBM Plex Sans Regular"/>
              <a:sym typeface="IBM Plex Sans Regular"/>
            </a:endParaRPr>
          </a:p>
        </p:txBody>
      </p:sp>
      <p:sp>
        <p:nvSpPr>
          <p:cNvPr id="5934" name="Straight Connector 22"/>
          <p:cNvSpPr/>
          <p:nvPr/>
        </p:nvSpPr>
        <p:spPr>
          <a:xfrm>
            <a:off x="6593453" y="3800475"/>
            <a:ext cx="540572" cy="0"/>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a:solidFill>
                <a:srgbClr val="000000"/>
              </a:solidFill>
              <a:latin typeface="IBM Plex Sans Regular"/>
              <a:sym typeface="IBM Plex Sans Regular"/>
            </a:endParaRPr>
          </a:p>
        </p:txBody>
      </p:sp>
      <p:sp>
        <p:nvSpPr>
          <p:cNvPr id="5935" name="Straight Connector 22"/>
          <p:cNvSpPr/>
          <p:nvPr/>
        </p:nvSpPr>
        <p:spPr>
          <a:xfrm>
            <a:off x="6593453" y="5830692"/>
            <a:ext cx="540572" cy="0"/>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a:solidFill>
                <a:srgbClr val="000000"/>
              </a:solidFill>
              <a:latin typeface="IBM Plex Sans Regular"/>
              <a:sym typeface="IBM Plex Sans Regular"/>
            </a:endParaRPr>
          </a:p>
        </p:txBody>
      </p:sp>
      <p:pic>
        <p:nvPicPr>
          <p:cNvPr id="5936" name="Picture 9" descr="Picture 9"/>
          <p:cNvPicPr>
            <a:picLocks noChangeAspect="1"/>
          </p:cNvPicPr>
          <p:nvPr/>
        </p:nvPicPr>
        <p:blipFill>
          <a:blip r:embed="rId6"/>
          <a:stretch>
            <a:fillRect/>
          </a:stretch>
        </p:blipFill>
        <p:spPr>
          <a:xfrm>
            <a:off x="7441830" y="1077373"/>
            <a:ext cx="3607508" cy="1448177"/>
          </a:xfrm>
          <a:prstGeom prst="rect">
            <a:avLst/>
          </a:prstGeom>
          <a:ln w="12700">
            <a:miter lim="400000"/>
          </a:ln>
        </p:spPr>
      </p:pic>
      <p:pic>
        <p:nvPicPr>
          <p:cNvPr id="5937" name="Picture 362" descr="Picture 362"/>
          <p:cNvPicPr>
            <a:picLocks noChangeAspect="1"/>
          </p:cNvPicPr>
          <p:nvPr/>
        </p:nvPicPr>
        <p:blipFill>
          <a:blip r:embed="rId7"/>
          <a:stretch>
            <a:fillRect/>
          </a:stretch>
        </p:blipFill>
        <p:spPr>
          <a:xfrm>
            <a:off x="7441830" y="5065319"/>
            <a:ext cx="3607673" cy="1448244"/>
          </a:xfrm>
          <a:prstGeom prst="rect">
            <a:avLst/>
          </a:prstGeom>
          <a:ln w="12700">
            <a:miter lim="400000"/>
          </a:ln>
        </p:spPr>
      </p:pic>
      <p:pic>
        <p:nvPicPr>
          <p:cNvPr id="5938" name="Picture 362" descr="Picture 362"/>
          <p:cNvPicPr>
            <a:picLocks noChangeAspect="1"/>
          </p:cNvPicPr>
          <p:nvPr/>
        </p:nvPicPr>
        <p:blipFill>
          <a:blip r:embed="rId8"/>
          <a:stretch>
            <a:fillRect/>
          </a:stretch>
        </p:blipFill>
        <p:spPr>
          <a:xfrm>
            <a:off x="7441830" y="3035102"/>
            <a:ext cx="3607671" cy="1448241"/>
          </a:xfrm>
          <a:prstGeom prst="rect">
            <a:avLst/>
          </a:prstGeom>
          <a:ln w="12700">
            <a:miter lim="400000"/>
          </a:ln>
        </p:spPr>
      </p:pic>
      <p:grpSp>
        <p:nvGrpSpPr>
          <p:cNvPr id="6058" name="Group"/>
          <p:cNvGrpSpPr/>
          <p:nvPr/>
        </p:nvGrpSpPr>
        <p:grpSpPr>
          <a:xfrm>
            <a:off x="359247" y="2954323"/>
            <a:ext cx="3607576" cy="1609755"/>
            <a:chOff x="0" y="0"/>
            <a:chExt cx="7215149" cy="3219506"/>
          </a:xfrm>
        </p:grpSpPr>
        <p:sp>
          <p:nvSpPr>
            <p:cNvPr id="5939" name="Rectangle"/>
            <p:cNvSpPr/>
            <p:nvPr/>
          </p:nvSpPr>
          <p:spPr>
            <a:xfrm>
              <a:off x="0" y="0"/>
              <a:ext cx="7215150" cy="3219507"/>
            </a:xfrm>
            <a:prstGeom prst="rect">
              <a:avLst/>
            </a:prstGeom>
            <a:solidFill>
              <a:srgbClr val="000000"/>
            </a:solidFill>
            <a:ln w="12700" cap="flat">
              <a:noFill/>
              <a:miter lim="400000"/>
            </a:ln>
            <a:effectLst/>
          </p:spPr>
          <p:txBody>
            <a:bodyPr wrap="square" lIns="25400" tIns="25400" rIns="25400" bIns="25400" numCol="1" anchor="ctr">
              <a:noAutofit/>
            </a:bodyPr>
            <a:lstStyle/>
            <a:p>
              <a:pPr defTabSz="412740">
                <a:defRPr sz="3200">
                  <a:solidFill>
                    <a:srgbClr val="000000"/>
                  </a:solidFill>
                  <a:latin typeface="Helvetica Neue Medium"/>
                  <a:ea typeface="Helvetica Neue Medium"/>
                  <a:cs typeface="Helvetica Neue Medium"/>
                  <a:sym typeface="Helvetica Neue Medium"/>
                </a:defRPr>
              </a:pPr>
              <a:endParaRPr sz="1600">
                <a:solidFill>
                  <a:srgbClr val="000000"/>
                </a:solidFill>
                <a:latin typeface="Helvetica Neue Medium"/>
                <a:ea typeface="Helvetica Neue Medium"/>
                <a:cs typeface="Helvetica Neue Medium"/>
                <a:sym typeface="Helvetica Neue Medium"/>
              </a:endParaRPr>
            </a:p>
          </p:txBody>
        </p:sp>
        <p:sp>
          <p:nvSpPr>
            <p:cNvPr id="5940" name="Straight Connector 523"/>
            <p:cNvSpPr/>
            <p:nvPr/>
          </p:nvSpPr>
          <p:spPr>
            <a:xfrm flipH="1">
              <a:off x="2047409" y="1146427"/>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1" name="Straight Connector 524"/>
            <p:cNvSpPr/>
            <p:nvPr/>
          </p:nvSpPr>
          <p:spPr>
            <a:xfrm flipH="1" flipV="1">
              <a:off x="439255" y="1146427"/>
              <a:ext cx="1419040"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2" name="Straight Connector 540"/>
            <p:cNvSpPr/>
            <p:nvPr/>
          </p:nvSpPr>
          <p:spPr>
            <a:xfrm flipH="1">
              <a:off x="2050977" y="1984823"/>
              <a:ext cx="645356"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3" name="Straight Connector 541"/>
            <p:cNvSpPr/>
            <p:nvPr/>
          </p:nvSpPr>
          <p:spPr>
            <a:xfrm flipH="1">
              <a:off x="439256" y="1984823"/>
              <a:ext cx="1419039"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4" name="Straight Connector 553"/>
            <p:cNvSpPr/>
            <p:nvPr/>
          </p:nvSpPr>
          <p:spPr>
            <a:xfrm flipH="1">
              <a:off x="2043582" y="2825468"/>
              <a:ext cx="643642"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5" name="Straight Connector 554"/>
            <p:cNvSpPr/>
            <p:nvPr/>
          </p:nvSpPr>
          <p:spPr>
            <a:xfrm flipH="1">
              <a:off x="439255" y="2823218"/>
              <a:ext cx="1419040"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6" name="Straight Connector 565"/>
            <p:cNvSpPr/>
            <p:nvPr/>
          </p:nvSpPr>
          <p:spPr>
            <a:xfrm flipV="1">
              <a:off x="2050978" y="307947"/>
              <a:ext cx="641501" cy="1683510"/>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7" name="Straight Connector 566"/>
            <p:cNvSpPr/>
            <p:nvPr/>
          </p:nvSpPr>
          <p:spPr>
            <a:xfrm flipV="1">
              <a:off x="2054625" y="1149356"/>
              <a:ext cx="633090" cy="1677164"/>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8" name="Straight Connector 567"/>
            <p:cNvSpPr/>
            <p:nvPr/>
          </p:nvSpPr>
          <p:spPr>
            <a:xfrm flipV="1">
              <a:off x="447562" y="311300"/>
              <a:ext cx="1410733" cy="83131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9" name="Straight Connector 568"/>
            <p:cNvSpPr/>
            <p:nvPr/>
          </p:nvSpPr>
          <p:spPr>
            <a:xfrm flipV="1">
              <a:off x="439255" y="308030"/>
              <a:ext cx="1419040" cy="167716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0" name="Straight Connector 569"/>
            <p:cNvSpPr/>
            <p:nvPr/>
          </p:nvSpPr>
          <p:spPr>
            <a:xfrm flipV="1">
              <a:off x="439256" y="1146338"/>
              <a:ext cx="1419038" cy="83848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1" name="Straight Connector 570"/>
            <p:cNvSpPr/>
            <p:nvPr/>
          </p:nvSpPr>
          <p:spPr>
            <a:xfrm flipV="1">
              <a:off x="439256" y="1984822"/>
              <a:ext cx="1419038" cy="84063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2" name="Straight Connector 571"/>
            <p:cNvSpPr/>
            <p:nvPr/>
          </p:nvSpPr>
          <p:spPr>
            <a:xfrm flipV="1">
              <a:off x="439256" y="1146427"/>
              <a:ext cx="1419038" cy="167716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3" name="Straight Connector 572"/>
            <p:cNvSpPr/>
            <p:nvPr/>
          </p:nvSpPr>
          <p:spPr>
            <a:xfrm flipV="1">
              <a:off x="439256" y="307941"/>
              <a:ext cx="1419039" cy="25182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4" name="Straight Connector 577"/>
            <p:cNvSpPr/>
            <p:nvPr/>
          </p:nvSpPr>
          <p:spPr>
            <a:xfrm flipH="1" flipV="1">
              <a:off x="445206" y="306769"/>
              <a:ext cx="1415444" cy="844190"/>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5" name="Straight Connector 578"/>
            <p:cNvSpPr/>
            <p:nvPr/>
          </p:nvSpPr>
          <p:spPr>
            <a:xfrm>
              <a:off x="445206" y="312943"/>
              <a:ext cx="1415444" cy="167351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6" name="Straight Connector 579"/>
            <p:cNvSpPr/>
            <p:nvPr/>
          </p:nvSpPr>
          <p:spPr>
            <a:xfrm>
              <a:off x="445206" y="306768"/>
              <a:ext cx="1415444" cy="251762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7" name="Straight Connector 580"/>
            <p:cNvSpPr/>
            <p:nvPr/>
          </p:nvSpPr>
          <p:spPr>
            <a:xfrm flipH="1" flipV="1">
              <a:off x="441425" y="1147905"/>
              <a:ext cx="1414700" cy="83535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8" name="Straight Connector 581"/>
            <p:cNvSpPr/>
            <p:nvPr/>
          </p:nvSpPr>
          <p:spPr>
            <a:xfrm flipH="1" flipV="1">
              <a:off x="439256" y="1984823"/>
              <a:ext cx="1419038" cy="8383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9" name="Straight Connector 582"/>
            <p:cNvSpPr/>
            <p:nvPr/>
          </p:nvSpPr>
          <p:spPr>
            <a:xfrm flipH="1" flipV="1">
              <a:off x="442408" y="1144059"/>
              <a:ext cx="1415886" cy="168190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0" name="Straight Connector 583"/>
            <p:cNvSpPr/>
            <p:nvPr/>
          </p:nvSpPr>
          <p:spPr>
            <a:xfrm flipV="1">
              <a:off x="2054625" y="308853"/>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1" name="Straight Connector 584"/>
            <p:cNvSpPr/>
            <p:nvPr/>
          </p:nvSpPr>
          <p:spPr>
            <a:xfrm flipV="1">
              <a:off x="2050978" y="307947"/>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2" name="Straight Connector 585"/>
            <p:cNvSpPr/>
            <p:nvPr/>
          </p:nvSpPr>
          <p:spPr>
            <a:xfrm>
              <a:off x="2054394" y="311300"/>
              <a:ext cx="630861"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3" name="Straight Connector 586"/>
            <p:cNvSpPr/>
            <p:nvPr/>
          </p:nvSpPr>
          <p:spPr>
            <a:xfrm flipV="1">
              <a:off x="2050978" y="1147247"/>
              <a:ext cx="632684"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4" name="Straight Connector 587"/>
            <p:cNvSpPr/>
            <p:nvPr/>
          </p:nvSpPr>
          <p:spPr>
            <a:xfrm>
              <a:off x="2054620" y="308031"/>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5" name="Straight Connector 588"/>
            <p:cNvSpPr/>
            <p:nvPr/>
          </p:nvSpPr>
          <p:spPr>
            <a:xfrm>
              <a:off x="2054674" y="299689"/>
              <a:ext cx="632969"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6" name="Straight Connector 589"/>
            <p:cNvSpPr/>
            <p:nvPr/>
          </p:nvSpPr>
          <p:spPr>
            <a:xfrm>
              <a:off x="2052563" y="1146338"/>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7" name="Straight Connector 590"/>
            <p:cNvSpPr/>
            <p:nvPr/>
          </p:nvSpPr>
          <p:spPr>
            <a:xfrm>
              <a:off x="2050888" y="1143489"/>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8" name="Straight Connector 591"/>
            <p:cNvSpPr/>
            <p:nvPr/>
          </p:nvSpPr>
          <p:spPr>
            <a:xfrm>
              <a:off x="2054278" y="1986283"/>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9" name="Straight Connector 592"/>
            <p:cNvSpPr/>
            <p:nvPr/>
          </p:nvSpPr>
          <p:spPr>
            <a:xfrm flipH="1">
              <a:off x="2044638" y="1982038"/>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0" name="Straight Connector 524"/>
            <p:cNvSpPr/>
            <p:nvPr/>
          </p:nvSpPr>
          <p:spPr>
            <a:xfrm flipH="1" flipV="1">
              <a:off x="3731197" y="1145864"/>
              <a:ext cx="1419039"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1" name="Straight Connector 541"/>
            <p:cNvSpPr/>
            <p:nvPr/>
          </p:nvSpPr>
          <p:spPr>
            <a:xfrm flipH="1">
              <a:off x="3731197" y="1984260"/>
              <a:ext cx="1419040"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2" name="Straight Connector 554"/>
            <p:cNvSpPr/>
            <p:nvPr/>
          </p:nvSpPr>
          <p:spPr>
            <a:xfrm flipH="1">
              <a:off x="3731197" y="2822655"/>
              <a:ext cx="1419039"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3" name="Straight Connector 567"/>
            <p:cNvSpPr/>
            <p:nvPr/>
          </p:nvSpPr>
          <p:spPr>
            <a:xfrm flipV="1">
              <a:off x="3739503" y="310737"/>
              <a:ext cx="1410733" cy="83131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4" name="Straight Connector 568"/>
            <p:cNvSpPr/>
            <p:nvPr/>
          </p:nvSpPr>
          <p:spPr>
            <a:xfrm flipV="1">
              <a:off x="3731197" y="307468"/>
              <a:ext cx="1419039"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5" name="Straight Connector 569"/>
            <p:cNvSpPr/>
            <p:nvPr/>
          </p:nvSpPr>
          <p:spPr>
            <a:xfrm flipV="1">
              <a:off x="3731198" y="1145775"/>
              <a:ext cx="1419038"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6" name="Straight Connector 570"/>
            <p:cNvSpPr/>
            <p:nvPr/>
          </p:nvSpPr>
          <p:spPr>
            <a:xfrm flipV="1">
              <a:off x="3731197" y="1984259"/>
              <a:ext cx="1419038" cy="84063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7" name="Straight Connector 571"/>
            <p:cNvSpPr/>
            <p:nvPr/>
          </p:nvSpPr>
          <p:spPr>
            <a:xfrm flipV="1">
              <a:off x="3731198" y="1145864"/>
              <a:ext cx="1419037" cy="1677166"/>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8" name="Straight Connector 572"/>
            <p:cNvSpPr/>
            <p:nvPr/>
          </p:nvSpPr>
          <p:spPr>
            <a:xfrm flipV="1">
              <a:off x="3731197" y="307378"/>
              <a:ext cx="1419039" cy="25182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9" name="Straight Connector 577"/>
            <p:cNvSpPr/>
            <p:nvPr/>
          </p:nvSpPr>
          <p:spPr>
            <a:xfrm flipH="1" flipV="1">
              <a:off x="3737147" y="306207"/>
              <a:ext cx="1415444" cy="84418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0" name="Straight Connector 578"/>
            <p:cNvSpPr/>
            <p:nvPr/>
          </p:nvSpPr>
          <p:spPr>
            <a:xfrm>
              <a:off x="3737147" y="312380"/>
              <a:ext cx="1415445" cy="167351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1" name="Straight Connector 579"/>
            <p:cNvSpPr/>
            <p:nvPr/>
          </p:nvSpPr>
          <p:spPr>
            <a:xfrm>
              <a:off x="3737147" y="306205"/>
              <a:ext cx="1415445" cy="251762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2" name="Straight Connector 580"/>
            <p:cNvSpPr/>
            <p:nvPr/>
          </p:nvSpPr>
          <p:spPr>
            <a:xfrm flipH="1" flipV="1">
              <a:off x="3733366" y="1147342"/>
              <a:ext cx="1414700" cy="83535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3" name="Straight Connector 581"/>
            <p:cNvSpPr/>
            <p:nvPr/>
          </p:nvSpPr>
          <p:spPr>
            <a:xfrm flipH="1" flipV="1">
              <a:off x="3731198" y="1984260"/>
              <a:ext cx="1419038" cy="83839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4" name="Straight Connector 582"/>
            <p:cNvSpPr/>
            <p:nvPr/>
          </p:nvSpPr>
          <p:spPr>
            <a:xfrm flipH="1" flipV="1">
              <a:off x="3734350" y="1143496"/>
              <a:ext cx="1415886" cy="168190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5" name="Straight Connector 523"/>
            <p:cNvSpPr/>
            <p:nvPr/>
          </p:nvSpPr>
          <p:spPr>
            <a:xfrm flipH="1">
              <a:off x="2882871" y="1146143"/>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6" name="Straight Connector 540"/>
            <p:cNvSpPr/>
            <p:nvPr/>
          </p:nvSpPr>
          <p:spPr>
            <a:xfrm flipH="1">
              <a:off x="2886439" y="1984539"/>
              <a:ext cx="645356"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7" name="Straight Connector 553"/>
            <p:cNvSpPr/>
            <p:nvPr/>
          </p:nvSpPr>
          <p:spPr>
            <a:xfrm flipH="1">
              <a:off x="2879043" y="2825184"/>
              <a:ext cx="643643"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8" name="Straight Connector 565"/>
            <p:cNvSpPr/>
            <p:nvPr/>
          </p:nvSpPr>
          <p:spPr>
            <a:xfrm flipV="1">
              <a:off x="2886440" y="307663"/>
              <a:ext cx="641501" cy="168350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9" name="Straight Connector 566"/>
            <p:cNvSpPr/>
            <p:nvPr/>
          </p:nvSpPr>
          <p:spPr>
            <a:xfrm flipV="1">
              <a:off x="2890087" y="1149071"/>
              <a:ext cx="633090" cy="16771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0" name="Straight Connector 583"/>
            <p:cNvSpPr/>
            <p:nvPr/>
          </p:nvSpPr>
          <p:spPr>
            <a:xfrm flipV="1">
              <a:off x="2890087" y="308569"/>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1" name="Straight Connector 584"/>
            <p:cNvSpPr/>
            <p:nvPr/>
          </p:nvSpPr>
          <p:spPr>
            <a:xfrm flipV="1">
              <a:off x="2886440" y="307663"/>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2" name="Straight Connector 585"/>
            <p:cNvSpPr/>
            <p:nvPr/>
          </p:nvSpPr>
          <p:spPr>
            <a:xfrm>
              <a:off x="2889856" y="311016"/>
              <a:ext cx="630860"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3" name="Straight Connector 586"/>
            <p:cNvSpPr/>
            <p:nvPr/>
          </p:nvSpPr>
          <p:spPr>
            <a:xfrm flipV="1">
              <a:off x="2886440" y="1146963"/>
              <a:ext cx="632684"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4" name="Straight Connector 587"/>
            <p:cNvSpPr/>
            <p:nvPr/>
          </p:nvSpPr>
          <p:spPr>
            <a:xfrm>
              <a:off x="2890082" y="307747"/>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5" name="Straight Connector 588"/>
            <p:cNvSpPr/>
            <p:nvPr/>
          </p:nvSpPr>
          <p:spPr>
            <a:xfrm>
              <a:off x="2890135" y="299405"/>
              <a:ext cx="632970"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6" name="Straight Connector 589"/>
            <p:cNvSpPr/>
            <p:nvPr/>
          </p:nvSpPr>
          <p:spPr>
            <a:xfrm>
              <a:off x="2888025" y="1146054"/>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7" name="Straight Connector 590"/>
            <p:cNvSpPr/>
            <p:nvPr/>
          </p:nvSpPr>
          <p:spPr>
            <a:xfrm>
              <a:off x="2886350" y="1143205"/>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8" name="Straight Connector 591"/>
            <p:cNvSpPr/>
            <p:nvPr/>
          </p:nvSpPr>
          <p:spPr>
            <a:xfrm>
              <a:off x="2889740" y="1985999"/>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99" name="Straight Connector 592"/>
            <p:cNvSpPr/>
            <p:nvPr/>
          </p:nvSpPr>
          <p:spPr>
            <a:xfrm flipH="1">
              <a:off x="2880100" y="1981754"/>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00" name="Oval 502"/>
            <p:cNvSpPr/>
            <p:nvPr/>
          </p:nvSpPr>
          <p:spPr>
            <a:xfrm flipH="1">
              <a:off x="3508545" y="178223"/>
              <a:ext cx="264081" cy="264081"/>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01" name="Oval 509"/>
            <p:cNvSpPr/>
            <p:nvPr/>
          </p:nvSpPr>
          <p:spPr>
            <a:xfrm flipH="1">
              <a:off x="3353073" y="862189"/>
              <a:ext cx="575025" cy="575025"/>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02" name="Oval 545"/>
            <p:cNvSpPr/>
            <p:nvPr/>
          </p:nvSpPr>
          <p:spPr>
            <a:xfrm flipH="1">
              <a:off x="3430823" y="2573513"/>
              <a:ext cx="454538" cy="454538"/>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03" name="Oval 532"/>
            <p:cNvSpPr/>
            <p:nvPr/>
          </p:nvSpPr>
          <p:spPr>
            <a:xfrm flipH="1">
              <a:off x="3481681" y="1825919"/>
              <a:ext cx="317808" cy="317808"/>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04" name="Oval 503"/>
            <p:cNvSpPr/>
            <p:nvPr/>
          </p:nvSpPr>
          <p:spPr>
            <a:xfrm flipH="1">
              <a:off x="2598111" y="125105"/>
              <a:ext cx="370318" cy="370317"/>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05" name="Oval 510"/>
            <p:cNvSpPr/>
            <p:nvPr/>
          </p:nvSpPr>
          <p:spPr>
            <a:xfrm flipH="1">
              <a:off x="2608138" y="974570"/>
              <a:ext cx="350264" cy="350264"/>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06" name="Oval 533"/>
            <p:cNvSpPr/>
            <p:nvPr/>
          </p:nvSpPr>
          <p:spPr>
            <a:xfrm flipH="1">
              <a:off x="2550402" y="1759957"/>
              <a:ext cx="449732" cy="449732"/>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07" name="Oval 546"/>
            <p:cNvSpPr/>
            <p:nvPr/>
          </p:nvSpPr>
          <p:spPr>
            <a:xfrm flipH="1">
              <a:off x="2651229" y="2688858"/>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08" name="Oval 547"/>
            <p:cNvSpPr/>
            <p:nvPr/>
          </p:nvSpPr>
          <p:spPr>
            <a:xfrm flipH="1">
              <a:off x="1721477" y="2584810"/>
              <a:ext cx="431945" cy="431945"/>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09" name="Oval 504"/>
            <p:cNvSpPr/>
            <p:nvPr/>
          </p:nvSpPr>
          <p:spPr>
            <a:xfrm flipH="1">
              <a:off x="1637011" y="9826"/>
              <a:ext cx="600875" cy="600875"/>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10" name="Oval 511"/>
            <p:cNvSpPr/>
            <p:nvPr/>
          </p:nvSpPr>
          <p:spPr>
            <a:xfrm flipH="1">
              <a:off x="1805187" y="1018105"/>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11" name="Oval 534"/>
            <p:cNvSpPr/>
            <p:nvPr/>
          </p:nvSpPr>
          <p:spPr>
            <a:xfrm flipH="1">
              <a:off x="1734906" y="1802039"/>
              <a:ext cx="365568" cy="365568"/>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12" name="Oval 505"/>
            <p:cNvSpPr/>
            <p:nvPr/>
          </p:nvSpPr>
          <p:spPr>
            <a:xfrm flipH="1">
              <a:off x="140733" y="153422"/>
              <a:ext cx="341715" cy="341716"/>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13" name="Oval 512"/>
            <p:cNvSpPr/>
            <p:nvPr/>
          </p:nvSpPr>
          <p:spPr>
            <a:xfrm flipH="1">
              <a:off x="84322" y="919158"/>
              <a:ext cx="454538" cy="454538"/>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14" name="Oval 535"/>
            <p:cNvSpPr/>
            <p:nvPr/>
          </p:nvSpPr>
          <p:spPr>
            <a:xfrm flipH="1">
              <a:off x="179550" y="1852781"/>
              <a:ext cx="264081" cy="264081"/>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15" name="Oval 548"/>
            <p:cNvSpPr/>
            <p:nvPr/>
          </p:nvSpPr>
          <p:spPr>
            <a:xfrm flipH="1">
              <a:off x="11153" y="2500345"/>
              <a:ext cx="600875" cy="600875"/>
            </a:xfrm>
            <a:prstGeom prst="ellipse">
              <a:avLst/>
            </a:prstGeom>
            <a:solidFill>
              <a:srgbClr val="009C98"/>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6016" name="Straight Connector 523"/>
            <p:cNvSpPr/>
            <p:nvPr/>
          </p:nvSpPr>
          <p:spPr>
            <a:xfrm flipH="1">
              <a:off x="5346514" y="1146143"/>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17" name="Straight Connector 540"/>
            <p:cNvSpPr/>
            <p:nvPr/>
          </p:nvSpPr>
          <p:spPr>
            <a:xfrm flipH="1">
              <a:off x="5350081" y="1984539"/>
              <a:ext cx="64535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18" name="Straight Connector 553"/>
            <p:cNvSpPr/>
            <p:nvPr/>
          </p:nvSpPr>
          <p:spPr>
            <a:xfrm flipH="1">
              <a:off x="5342686" y="2825184"/>
              <a:ext cx="643642"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19" name="Straight Connector 565"/>
            <p:cNvSpPr/>
            <p:nvPr/>
          </p:nvSpPr>
          <p:spPr>
            <a:xfrm flipV="1">
              <a:off x="5350083" y="307663"/>
              <a:ext cx="641500" cy="168350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0" name="Straight Connector 566"/>
            <p:cNvSpPr/>
            <p:nvPr/>
          </p:nvSpPr>
          <p:spPr>
            <a:xfrm flipV="1">
              <a:off x="5353730" y="1149071"/>
              <a:ext cx="633090" cy="16771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1" name="Straight Connector 583"/>
            <p:cNvSpPr/>
            <p:nvPr/>
          </p:nvSpPr>
          <p:spPr>
            <a:xfrm flipV="1">
              <a:off x="5353730" y="308569"/>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2" name="Straight Connector 584"/>
            <p:cNvSpPr/>
            <p:nvPr/>
          </p:nvSpPr>
          <p:spPr>
            <a:xfrm flipV="1">
              <a:off x="5350083" y="307663"/>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3" name="Straight Connector 585"/>
            <p:cNvSpPr/>
            <p:nvPr/>
          </p:nvSpPr>
          <p:spPr>
            <a:xfrm>
              <a:off x="5353499" y="311016"/>
              <a:ext cx="630860"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4" name="Straight Connector 586"/>
            <p:cNvSpPr/>
            <p:nvPr/>
          </p:nvSpPr>
          <p:spPr>
            <a:xfrm flipV="1">
              <a:off x="5350084" y="1146963"/>
              <a:ext cx="632683"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5" name="Straight Connector 587"/>
            <p:cNvSpPr/>
            <p:nvPr/>
          </p:nvSpPr>
          <p:spPr>
            <a:xfrm>
              <a:off x="5353724" y="307747"/>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6" name="Straight Connector 588"/>
            <p:cNvSpPr/>
            <p:nvPr/>
          </p:nvSpPr>
          <p:spPr>
            <a:xfrm>
              <a:off x="5353778" y="299405"/>
              <a:ext cx="632970"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7" name="Straight Connector 589"/>
            <p:cNvSpPr/>
            <p:nvPr/>
          </p:nvSpPr>
          <p:spPr>
            <a:xfrm>
              <a:off x="5351668" y="1146054"/>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8" name="Straight Connector 590"/>
            <p:cNvSpPr/>
            <p:nvPr/>
          </p:nvSpPr>
          <p:spPr>
            <a:xfrm>
              <a:off x="5349992" y="1143205"/>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29" name="Straight Connector 591"/>
            <p:cNvSpPr/>
            <p:nvPr/>
          </p:nvSpPr>
          <p:spPr>
            <a:xfrm>
              <a:off x="5353383" y="1985999"/>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0" name="Straight Connector 592"/>
            <p:cNvSpPr/>
            <p:nvPr/>
          </p:nvSpPr>
          <p:spPr>
            <a:xfrm flipH="1">
              <a:off x="5343742" y="1981754"/>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1" name="Straight Connector 523"/>
            <p:cNvSpPr/>
            <p:nvPr/>
          </p:nvSpPr>
          <p:spPr>
            <a:xfrm flipH="1">
              <a:off x="6182341" y="1146143"/>
              <a:ext cx="63598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2" name="Straight Connector 540"/>
            <p:cNvSpPr/>
            <p:nvPr/>
          </p:nvSpPr>
          <p:spPr>
            <a:xfrm flipH="1">
              <a:off x="6185908" y="1984539"/>
              <a:ext cx="645357"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3" name="Straight Connector 553"/>
            <p:cNvSpPr/>
            <p:nvPr/>
          </p:nvSpPr>
          <p:spPr>
            <a:xfrm flipH="1">
              <a:off x="6178513" y="2825184"/>
              <a:ext cx="643642" cy="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4" name="Straight Connector 565"/>
            <p:cNvSpPr/>
            <p:nvPr/>
          </p:nvSpPr>
          <p:spPr>
            <a:xfrm flipV="1">
              <a:off x="6185909" y="307663"/>
              <a:ext cx="641501" cy="168350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5" name="Straight Connector 566"/>
            <p:cNvSpPr/>
            <p:nvPr/>
          </p:nvSpPr>
          <p:spPr>
            <a:xfrm flipV="1">
              <a:off x="6189557" y="1149071"/>
              <a:ext cx="633090" cy="16771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6" name="Straight Connector 583"/>
            <p:cNvSpPr/>
            <p:nvPr/>
          </p:nvSpPr>
          <p:spPr>
            <a:xfrm flipV="1">
              <a:off x="6189556" y="308569"/>
              <a:ext cx="633375" cy="83667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7" name="Straight Connector 584"/>
            <p:cNvSpPr/>
            <p:nvPr/>
          </p:nvSpPr>
          <p:spPr>
            <a:xfrm flipV="1">
              <a:off x="6185909" y="307663"/>
              <a:ext cx="645354" cy="25152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8" name="Straight Connector 585"/>
            <p:cNvSpPr/>
            <p:nvPr/>
          </p:nvSpPr>
          <p:spPr>
            <a:xfrm>
              <a:off x="6189326" y="311016"/>
              <a:ext cx="630860" cy="83177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9" name="Straight Connector 586"/>
            <p:cNvSpPr/>
            <p:nvPr/>
          </p:nvSpPr>
          <p:spPr>
            <a:xfrm flipV="1">
              <a:off x="6185910" y="1146963"/>
              <a:ext cx="632684" cy="836667"/>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0" name="Straight Connector 587"/>
            <p:cNvSpPr/>
            <p:nvPr/>
          </p:nvSpPr>
          <p:spPr>
            <a:xfrm>
              <a:off x="6189551" y="307747"/>
              <a:ext cx="633095" cy="1677168"/>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1" name="Straight Connector 588"/>
            <p:cNvSpPr/>
            <p:nvPr/>
          </p:nvSpPr>
          <p:spPr>
            <a:xfrm>
              <a:off x="6189605" y="299405"/>
              <a:ext cx="632969" cy="2527061"/>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2" name="Straight Connector 589"/>
            <p:cNvSpPr/>
            <p:nvPr/>
          </p:nvSpPr>
          <p:spPr>
            <a:xfrm>
              <a:off x="6187494" y="1146054"/>
              <a:ext cx="632690" cy="83848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3" name="Straight Connector 590"/>
            <p:cNvSpPr/>
            <p:nvPr/>
          </p:nvSpPr>
          <p:spPr>
            <a:xfrm>
              <a:off x="6185819" y="1143205"/>
              <a:ext cx="636823" cy="1683042"/>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4" name="Straight Connector 591"/>
            <p:cNvSpPr/>
            <p:nvPr/>
          </p:nvSpPr>
          <p:spPr>
            <a:xfrm>
              <a:off x="6189209" y="1985999"/>
              <a:ext cx="633715" cy="839729"/>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5" name="Straight Connector 592"/>
            <p:cNvSpPr/>
            <p:nvPr/>
          </p:nvSpPr>
          <p:spPr>
            <a:xfrm flipH="1">
              <a:off x="6179569" y="1981754"/>
              <a:ext cx="643368" cy="843965"/>
            </a:xfrm>
            <a:prstGeom prst="line">
              <a:avLst/>
            </a:prstGeom>
            <a:noFill/>
            <a:ln w="6350"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6" name="Oval 499"/>
            <p:cNvSpPr/>
            <p:nvPr/>
          </p:nvSpPr>
          <p:spPr>
            <a:xfrm flipH="1">
              <a:off x="6742141" y="153422"/>
              <a:ext cx="341716" cy="341716"/>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6047" name="Oval 506"/>
            <p:cNvSpPr/>
            <p:nvPr/>
          </p:nvSpPr>
          <p:spPr>
            <a:xfrm flipH="1">
              <a:off x="6648024" y="884726"/>
              <a:ext cx="529951" cy="529951"/>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6048" name="Oval 529"/>
            <p:cNvSpPr/>
            <p:nvPr/>
          </p:nvSpPr>
          <p:spPr>
            <a:xfrm flipH="1">
              <a:off x="6780959" y="1852781"/>
              <a:ext cx="264081" cy="264081"/>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6049" name="Oval 542"/>
            <p:cNvSpPr/>
            <p:nvPr/>
          </p:nvSpPr>
          <p:spPr>
            <a:xfrm flipH="1">
              <a:off x="6705267" y="2601502"/>
              <a:ext cx="398561" cy="398561"/>
            </a:xfrm>
            <a:prstGeom prst="ellipse">
              <a:avLst/>
            </a:prstGeom>
            <a:solidFill>
              <a:srgbClr val="FF7B00"/>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6050" name="Oval 501"/>
            <p:cNvSpPr/>
            <p:nvPr/>
          </p:nvSpPr>
          <p:spPr>
            <a:xfrm flipH="1">
              <a:off x="5106906" y="178223"/>
              <a:ext cx="264081" cy="264079"/>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1" name="Oval 508"/>
            <p:cNvSpPr/>
            <p:nvPr/>
          </p:nvSpPr>
          <p:spPr>
            <a:xfrm flipH="1">
              <a:off x="5039666" y="950421"/>
              <a:ext cx="398560" cy="39856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2" name="Oval 531"/>
            <p:cNvSpPr/>
            <p:nvPr/>
          </p:nvSpPr>
          <p:spPr>
            <a:xfrm flipH="1">
              <a:off x="4953870" y="1733844"/>
              <a:ext cx="570152" cy="570152"/>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3" name="Oval 544"/>
            <p:cNvSpPr/>
            <p:nvPr/>
          </p:nvSpPr>
          <p:spPr>
            <a:xfrm flipH="1">
              <a:off x="5022973" y="2609496"/>
              <a:ext cx="431945" cy="431945"/>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4" name="Oval 507"/>
            <p:cNvSpPr/>
            <p:nvPr/>
          </p:nvSpPr>
          <p:spPr>
            <a:xfrm flipH="1">
              <a:off x="5953744" y="1017661"/>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5" name="Oval 530"/>
            <p:cNvSpPr/>
            <p:nvPr/>
          </p:nvSpPr>
          <p:spPr>
            <a:xfrm flipH="1">
              <a:off x="5884099" y="1783138"/>
              <a:ext cx="403371" cy="40337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6" name="Oval 543"/>
            <p:cNvSpPr/>
            <p:nvPr/>
          </p:nvSpPr>
          <p:spPr>
            <a:xfrm flipH="1">
              <a:off x="5953744" y="2688858"/>
              <a:ext cx="264081" cy="264081"/>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sp>
          <p:nvSpPr>
            <p:cNvPr id="6057" name="Oval 500"/>
            <p:cNvSpPr/>
            <p:nvPr/>
          </p:nvSpPr>
          <p:spPr>
            <a:xfrm flipH="1">
              <a:off x="5833939" y="72436"/>
              <a:ext cx="503689" cy="503689"/>
            </a:xfrm>
            <a:prstGeom prst="ellipse">
              <a:avLst/>
            </a:prstGeom>
            <a:solidFill>
              <a:srgbClr val="F9C200"/>
            </a:solidFill>
            <a:ln w="12700" cap="flat">
              <a:noFill/>
              <a:miter lim="400000"/>
            </a:ln>
            <a:effectLst/>
          </p:spPr>
          <p:txBody>
            <a:bodyPr wrap="square" lIns="18000" tIns="18000" rIns="18000" bIns="18000" numCol="1" anchor="t">
              <a:noAutofit/>
            </a:bodyPr>
            <a:lstStyle/>
            <a:p>
              <a:pPr defTabSz="342974">
                <a:defRPr sz="1400">
                  <a:solidFill>
                    <a:srgbClr val="F9C200"/>
                  </a:solidFill>
                </a:defRPr>
              </a:pPr>
              <a:endParaRPr sz="700">
                <a:solidFill>
                  <a:srgbClr val="F9C200"/>
                </a:solidFill>
                <a:latin typeface="IBM Plex Sans Regular"/>
              </a:endParaRPr>
            </a:p>
          </p:txBody>
        </p:sp>
      </p:grpSp>
      <p:sp>
        <p:nvSpPr>
          <p:cNvPr id="6059" name="Add"/>
          <p:cNvSpPr/>
          <p:nvPr/>
        </p:nvSpPr>
        <p:spPr>
          <a:xfrm>
            <a:off x="5181830" y="1716410"/>
            <a:ext cx="215900" cy="2159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FFFFFF"/>
          </a:solidFill>
          <a:ln w="12700">
            <a:miter lim="400000"/>
          </a:ln>
        </p:spPr>
        <p:txBody>
          <a:bodyPr lIns="25400" tIns="25400" rIns="25400" bIns="25400" anchor="ctr"/>
          <a:lstStyle/>
          <a:p>
            <a:pPr defTabSz="412740">
              <a:defRPr sz="3200">
                <a:solidFill>
                  <a:srgbClr val="000000"/>
                </a:solidFill>
                <a:latin typeface="Helvetica Neue Medium"/>
                <a:ea typeface="Helvetica Neue Medium"/>
                <a:cs typeface="Helvetica Neue Medium"/>
                <a:sym typeface="Helvetica Neue Medium"/>
              </a:defRPr>
            </a:pPr>
            <a:endParaRPr sz="1600">
              <a:solidFill>
                <a:srgbClr val="000000"/>
              </a:solidFill>
              <a:latin typeface="Helvetica Neue Medium"/>
              <a:ea typeface="Helvetica Neue Medium"/>
              <a:cs typeface="Helvetica Neue Medium"/>
              <a:sym typeface="Helvetica Neue Medium"/>
            </a:endParaRPr>
          </a:p>
        </p:txBody>
      </p:sp>
      <p:sp>
        <p:nvSpPr>
          <p:cNvPr id="6060" name="Add"/>
          <p:cNvSpPr/>
          <p:nvPr/>
        </p:nvSpPr>
        <p:spPr>
          <a:xfrm>
            <a:off x="5181830" y="3692526"/>
            <a:ext cx="215900" cy="2159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FFFFFF"/>
          </a:solidFill>
          <a:ln w="12700">
            <a:miter lim="400000"/>
          </a:ln>
        </p:spPr>
        <p:txBody>
          <a:bodyPr lIns="25400" tIns="25400" rIns="25400" bIns="25400" anchor="ctr"/>
          <a:lstStyle/>
          <a:p>
            <a:pPr defTabSz="412740">
              <a:defRPr sz="3200">
                <a:solidFill>
                  <a:srgbClr val="000000"/>
                </a:solidFill>
                <a:latin typeface="Helvetica Neue Medium"/>
                <a:ea typeface="Helvetica Neue Medium"/>
                <a:cs typeface="Helvetica Neue Medium"/>
                <a:sym typeface="Helvetica Neue Medium"/>
              </a:defRPr>
            </a:pPr>
            <a:endParaRPr sz="1600">
              <a:solidFill>
                <a:srgbClr val="000000"/>
              </a:solidFill>
              <a:latin typeface="Helvetica Neue Medium"/>
              <a:ea typeface="Helvetica Neue Medium"/>
              <a:cs typeface="Helvetica Neue Medium"/>
              <a:sym typeface="Helvetica Neue Medium"/>
            </a:endParaRPr>
          </a:p>
        </p:txBody>
      </p:sp>
      <p:sp>
        <p:nvSpPr>
          <p:cNvPr id="6061" name="Add"/>
          <p:cNvSpPr/>
          <p:nvPr/>
        </p:nvSpPr>
        <p:spPr>
          <a:xfrm>
            <a:off x="5181830" y="5722743"/>
            <a:ext cx="215900" cy="2159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FFFFFF"/>
          </a:solidFill>
          <a:ln w="12700">
            <a:miter lim="400000"/>
          </a:ln>
        </p:spPr>
        <p:txBody>
          <a:bodyPr lIns="25400" tIns="25400" rIns="25400" bIns="25400" anchor="ctr"/>
          <a:lstStyle/>
          <a:p>
            <a:pPr defTabSz="412740">
              <a:defRPr sz="3200">
                <a:solidFill>
                  <a:srgbClr val="000000"/>
                </a:solidFill>
                <a:latin typeface="Helvetica Neue Medium"/>
                <a:ea typeface="Helvetica Neue Medium"/>
                <a:cs typeface="Helvetica Neue Medium"/>
                <a:sym typeface="Helvetica Neue Medium"/>
              </a:defRPr>
            </a:pPr>
            <a:endParaRPr sz="1600">
              <a:solidFill>
                <a:srgbClr val="000000"/>
              </a:solidFill>
              <a:latin typeface="Helvetica Neue Medium"/>
              <a:ea typeface="Helvetica Neue Medium"/>
              <a:cs typeface="Helvetica Neue Medium"/>
              <a:sym typeface="Helvetica Neue Medium"/>
            </a:endParaRPr>
          </a:p>
        </p:txBody>
      </p:sp>
      <p:grpSp>
        <p:nvGrpSpPr>
          <p:cNvPr id="6065" name="Group 621"/>
          <p:cNvGrpSpPr/>
          <p:nvPr/>
        </p:nvGrpSpPr>
        <p:grpSpPr>
          <a:xfrm>
            <a:off x="5785863" y="1622753"/>
            <a:ext cx="540572" cy="546435"/>
            <a:chOff x="0" y="0"/>
            <a:chExt cx="1081143" cy="1092868"/>
          </a:xfrm>
        </p:grpSpPr>
        <p:sp>
          <p:nvSpPr>
            <p:cNvPr id="6062" name="Rectangle 623"/>
            <p:cNvSpPr/>
            <p:nvPr/>
          </p:nvSpPr>
          <p:spPr>
            <a:xfrm>
              <a:off x="338755" y="0"/>
              <a:ext cx="742389" cy="742389"/>
            </a:xfrm>
            <a:prstGeom prst="rect">
              <a:avLst/>
            </a:prstGeom>
            <a:solidFill>
              <a:srgbClr val="0F62FE"/>
            </a:solidFill>
            <a:ln w="12700" cap="flat">
              <a:noFill/>
              <a:miter lim="400000"/>
            </a:ln>
            <a:effectLst/>
          </p:spPr>
          <p:txBody>
            <a:bodyPr wrap="square" lIns="36000" tIns="36000" rIns="36000" bIns="36000" numCol="1" anchor="ctr">
              <a:noAutofit/>
            </a:bodyPr>
            <a:lstStyle/>
            <a:p>
              <a:pPr defTabSz="914598">
                <a:defRPr/>
              </a:pPr>
              <a:endParaRPr sz="675">
                <a:solidFill>
                  <a:srgbClr val="000000"/>
                </a:solidFill>
                <a:latin typeface="IBM Plex Sans Regular"/>
              </a:endParaRPr>
            </a:p>
          </p:txBody>
        </p:sp>
        <p:pic>
          <p:nvPicPr>
            <p:cNvPr id="6063" name="Graphic 632" descr="Graphic 632"/>
            <p:cNvPicPr>
              <a:picLocks noChangeAspect="1"/>
            </p:cNvPicPr>
            <p:nvPr/>
          </p:nvPicPr>
          <p:blipFill>
            <a:blip r:embed="rId3"/>
            <a:stretch>
              <a:fillRect/>
            </a:stretch>
          </p:blipFill>
          <p:spPr>
            <a:xfrm>
              <a:off x="0" y="650746"/>
              <a:ext cx="442122" cy="442123"/>
            </a:xfrm>
            <a:prstGeom prst="rect">
              <a:avLst/>
            </a:prstGeom>
            <a:ln w="12700" cap="flat">
              <a:noFill/>
              <a:miter lim="400000"/>
            </a:ln>
            <a:effectLst/>
          </p:spPr>
        </p:pic>
        <p:pic>
          <p:nvPicPr>
            <p:cNvPr id="6064" name="Graphic 633" descr="Graphic 633"/>
            <p:cNvPicPr>
              <a:picLocks noChangeAspect="1"/>
            </p:cNvPicPr>
            <p:nvPr/>
          </p:nvPicPr>
          <p:blipFill>
            <a:blip r:embed="rId9"/>
            <a:stretch>
              <a:fillRect/>
            </a:stretch>
          </p:blipFill>
          <p:spPr>
            <a:xfrm>
              <a:off x="385410" y="39326"/>
              <a:ext cx="673376" cy="673376"/>
            </a:xfrm>
            <a:prstGeom prst="rect">
              <a:avLst/>
            </a:prstGeom>
            <a:ln w="12700" cap="flat">
              <a:noFill/>
              <a:miter lim="400000"/>
            </a:ln>
            <a:effectLst/>
          </p:spPr>
        </p:pic>
      </p:grpSp>
      <p:sp>
        <p:nvSpPr>
          <p:cNvPr id="6066" name="TextBox 638"/>
          <p:cNvSpPr txBox="1"/>
          <p:nvPr/>
        </p:nvSpPr>
        <p:spPr>
          <a:xfrm>
            <a:off x="7441829" y="2548982"/>
            <a:ext cx="347170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828800">
              <a:defRPr sz="2600"/>
            </a:lvl1pPr>
          </a:lstStyle>
          <a:p>
            <a:pPr algn="ctr" defTabSz="2438339">
              <a:defRPr/>
            </a:pPr>
            <a:r>
              <a:rPr sz="1600" dirty="0">
                <a:solidFill>
                  <a:srgbClr val="FFFFFF"/>
                </a:solidFill>
                <a:latin typeface="IBM Plex Sans Regular"/>
              </a:rPr>
              <a:t>Translation</a:t>
            </a:r>
          </a:p>
        </p:txBody>
      </p:sp>
      <p:sp>
        <p:nvSpPr>
          <p:cNvPr id="6067" name="TextBox 638"/>
          <p:cNvSpPr txBox="1"/>
          <p:nvPr/>
        </p:nvSpPr>
        <p:spPr>
          <a:xfrm>
            <a:off x="7441830" y="4517481"/>
            <a:ext cx="3412437"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828800">
              <a:defRPr sz="2600"/>
            </a:lvl1pPr>
          </a:lstStyle>
          <a:p>
            <a:pPr algn="ctr" defTabSz="2438339">
              <a:defRPr/>
            </a:pPr>
            <a:r>
              <a:rPr sz="1600" dirty="0">
                <a:solidFill>
                  <a:srgbClr val="FFFFFF"/>
                </a:solidFill>
                <a:latin typeface="IBM Plex Sans Regular"/>
              </a:rPr>
              <a:t>Question Answering</a:t>
            </a:r>
          </a:p>
        </p:txBody>
      </p:sp>
      <p:sp>
        <p:nvSpPr>
          <p:cNvPr id="6069" name="Straight Connector 22"/>
          <p:cNvSpPr/>
          <p:nvPr/>
        </p:nvSpPr>
        <p:spPr>
          <a:xfrm>
            <a:off x="4142197" y="3800475"/>
            <a:ext cx="740496" cy="0"/>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a:solidFill>
                <a:srgbClr val="000000"/>
              </a:solidFill>
              <a:latin typeface="IBM Plex Sans Regular"/>
              <a:sym typeface="IBM Plex Sans Regular"/>
            </a:endParaRPr>
          </a:p>
        </p:txBody>
      </p:sp>
      <p:sp>
        <p:nvSpPr>
          <p:cNvPr id="6070" name="Straight Connector 22"/>
          <p:cNvSpPr/>
          <p:nvPr/>
        </p:nvSpPr>
        <p:spPr>
          <a:xfrm flipV="1">
            <a:off x="4170574" y="2114658"/>
            <a:ext cx="707917" cy="707917"/>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a:solidFill>
                <a:srgbClr val="000000"/>
              </a:solidFill>
              <a:latin typeface="IBM Plex Sans Regular"/>
              <a:sym typeface="IBM Plex Sans Regular"/>
            </a:endParaRPr>
          </a:p>
        </p:txBody>
      </p:sp>
      <p:sp>
        <p:nvSpPr>
          <p:cNvPr id="6071" name="Straight Connector 22"/>
          <p:cNvSpPr/>
          <p:nvPr/>
        </p:nvSpPr>
        <p:spPr>
          <a:xfrm>
            <a:off x="4172207" y="4828257"/>
            <a:ext cx="704651" cy="704651"/>
          </a:xfrm>
          <a:prstGeom prst="line">
            <a:avLst/>
          </a:prstGeom>
          <a:ln w="9525">
            <a:solidFill>
              <a:srgbClr val="FFFFFF"/>
            </a:solidFill>
            <a:tailEnd type="arrow" w="med" len="sm"/>
          </a:ln>
        </p:spPr>
        <p:txBody>
          <a:bodyPr tIns="45720" bIns="45720"/>
          <a:lstStyle/>
          <a:p>
            <a:pPr defTabSz="914377">
              <a:defRPr sz="3600">
                <a:solidFill>
                  <a:srgbClr val="000000"/>
                </a:solidFill>
                <a:latin typeface="IBM Plex Sans Regular"/>
                <a:ea typeface="IBM Plex Sans Regular"/>
                <a:cs typeface="IBM Plex Sans Regular"/>
                <a:sym typeface="IBM Plex Sans Regular"/>
              </a:defRPr>
            </a:pPr>
            <a:endParaRPr sz="4800">
              <a:solidFill>
                <a:srgbClr val="000000"/>
              </a:solidFill>
              <a:latin typeface="IBM Plex Sans Regular"/>
              <a:sym typeface="IBM Plex Sans Regular"/>
            </a:endParaRPr>
          </a:p>
        </p:txBody>
      </p:sp>
      <p:sp>
        <p:nvSpPr>
          <p:cNvPr id="2" name="Slide Number Placeholder 1">
            <a:extLst>
              <a:ext uri="{FF2B5EF4-FFF2-40B4-BE49-F238E27FC236}">
                <a16:creationId xmlns:a16="http://schemas.microsoft.com/office/drawing/2014/main" id="{C5C18BBA-E7BF-EB40-93E4-68B2EF0A2239}"/>
              </a:ext>
            </a:extLst>
          </p:cNvPr>
          <p:cNvSpPr>
            <a:spLocks noGrp="1"/>
          </p:cNvSpPr>
          <p:nvPr>
            <p:ph type="sldNum" sz="quarter" idx="2"/>
          </p:nvPr>
        </p:nvSpPr>
        <p:spPr/>
        <p:txBody>
          <a:bodyPr/>
          <a:lstStyle/>
          <a:p>
            <a:pPr defTabSz="914621">
              <a:defRPr/>
            </a:pPr>
            <a:fld id="{86CB4B4D-7CA3-9044-876B-883B54F8677D}" type="slidenum">
              <a:rPr lang="en-US">
                <a:solidFill>
                  <a:srgbClr val="FFFFFF"/>
                </a:solidFill>
              </a:rPr>
              <a:pPr defTabSz="914621">
                <a:defRPr/>
              </a:pPr>
              <a:t>11</a:t>
            </a:fld>
            <a:endParaRPr lang="en-US">
              <a:solidFill>
                <a:srgbClr val="FFFFFF"/>
              </a:solidFill>
            </a:endParaRPr>
          </a:p>
        </p:txBody>
      </p:sp>
      <p:sp>
        <p:nvSpPr>
          <p:cNvPr id="152" name="Footer Placeholder">
            <a:extLst>
              <a:ext uri="{FF2B5EF4-FFF2-40B4-BE49-F238E27FC236}">
                <a16:creationId xmlns:a16="http://schemas.microsoft.com/office/drawing/2014/main" id="{B1812CC4-0545-639E-0729-869E042AB3F4}"/>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6070"/>
                                        </p:tgtEl>
                                        <p:attrNameLst>
                                          <p:attrName>style.visibility</p:attrName>
                                        </p:attrNameLst>
                                      </p:cBhvr>
                                      <p:to>
                                        <p:strVal val="visible"/>
                                      </p:to>
                                    </p:set>
                                    <p:animEffect transition="in" filter="wipe(left)">
                                      <p:cBhvr>
                                        <p:cTn id="7" dur="300"/>
                                        <p:tgtEl>
                                          <p:spTgt spid="6070"/>
                                        </p:tgtEl>
                                      </p:cBhvr>
                                    </p:animEffect>
                                  </p:childTnLst>
                                </p:cTn>
                              </p:par>
                            </p:childTnLst>
                          </p:cTn>
                        </p:par>
                        <p:par>
                          <p:cTn id="8" fill="hold">
                            <p:stCondLst>
                              <p:cond delay="300"/>
                            </p:stCondLst>
                            <p:childTnLst>
                              <p:par>
                                <p:cTn id="9" presetID="22" presetClass="entr" presetSubtype="8" fill="hold" grpId="0" nodeType="afterEffect">
                                  <p:stCondLst>
                                    <p:cond delay="0"/>
                                  </p:stCondLst>
                                  <p:iterate>
                                    <p:tmAbs val="0"/>
                                  </p:iterate>
                                  <p:childTnLst>
                                    <p:set>
                                      <p:cBhvr>
                                        <p:cTn id="10" fill="hold"/>
                                        <p:tgtEl>
                                          <p:spTgt spid="6059"/>
                                        </p:tgtEl>
                                        <p:attrNameLst>
                                          <p:attrName>style.visibility</p:attrName>
                                        </p:attrNameLst>
                                      </p:cBhvr>
                                      <p:to>
                                        <p:strVal val="visible"/>
                                      </p:to>
                                    </p:set>
                                    <p:animEffect transition="in" filter="wipe(left)">
                                      <p:cBhvr>
                                        <p:cTn id="11" dur="300"/>
                                        <p:tgtEl>
                                          <p:spTgt spid="6059"/>
                                        </p:tgtEl>
                                      </p:cBhvr>
                                    </p:animEffect>
                                  </p:childTnLst>
                                </p:cTn>
                              </p:par>
                            </p:childTnLst>
                          </p:cTn>
                        </p:par>
                        <p:par>
                          <p:cTn id="12" fill="hold">
                            <p:stCondLst>
                              <p:cond delay="600"/>
                            </p:stCondLst>
                            <p:childTnLst>
                              <p:par>
                                <p:cTn id="13" presetID="22" presetClass="entr" presetSubtype="8" fill="hold" grpId="0" nodeType="afterEffect">
                                  <p:stCondLst>
                                    <p:cond delay="0"/>
                                  </p:stCondLst>
                                  <p:iterate>
                                    <p:tmAbs val="0"/>
                                  </p:iterate>
                                  <p:childTnLst>
                                    <p:set>
                                      <p:cBhvr>
                                        <p:cTn id="14" fill="hold"/>
                                        <p:tgtEl>
                                          <p:spTgt spid="6065"/>
                                        </p:tgtEl>
                                        <p:attrNameLst>
                                          <p:attrName>style.visibility</p:attrName>
                                        </p:attrNameLst>
                                      </p:cBhvr>
                                      <p:to>
                                        <p:strVal val="visible"/>
                                      </p:to>
                                    </p:set>
                                    <p:animEffect transition="in" filter="wipe(left)">
                                      <p:cBhvr>
                                        <p:cTn id="15" dur="300"/>
                                        <p:tgtEl>
                                          <p:spTgt spid="6065"/>
                                        </p:tgtEl>
                                      </p:cBhvr>
                                    </p:animEffect>
                                  </p:childTnLst>
                                </p:cTn>
                              </p:par>
                            </p:childTnLst>
                          </p:cTn>
                        </p:par>
                        <p:par>
                          <p:cTn id="16" fill="hold">
                            <p:stCondLst>
                              <p:cond delay="900"/>
                            </p:stCondLst>
                            <p:childTnLst>
                              <p:par>
                                <p:cTn id="17" presetID="22" presetClass="entr" presetSubtype="8" fill="hold" grpId="0" nodeType="afterEffect">
                                  <p:stCondLst>
                                    <p:cond delay="0"/>
                                  </p:stCondLst>
                                  <p:iterate>
                                    <p:tmAbs val="0"/>
                                  </p:iterate>
                                  <p:childTnLst>
                                    <p:set>
                                      <p:cBhvr>
                                        <p:cTn id="18" fill="hold"/>
                                        <p:tgtEl>
                                          <p:spTgt spid="5933"/>
                                        </p:tgtEl>
                                        <p:attrNameLst>
                                          <p:attrName>style.visibility</p:attrName>
                                        </p:attrNameLst>
                                      </p:cBhvr>
                                      <p:to>
                                        <p:strVal val="visible"/>
                                      </p:to>
                                    </p:set>
                                    <p:animEffect transition="in" filter="wipe(left)">
                                      <p:cBhvr>
                                        <p:cTn id="19" dur="300"/>
                                        <p:tgtEl>
                                          <p:spTgt spid="5933"/>
                                        </p:tgtEl>
                                      </p:cBhvr>
                                    </p:animEffect>
                                  </p:childTnLst>
                                </p:cTn>
                              </p:par>
                            </p:childTnLst>
                          </p:cTn>
                        </p:par>
                        <p:par>
                          <p:cTn id="20" fill="hold">
                            <p:stCondLst>
                              <p:cond delay="1200"/>
                            </p:stCondLst>
                            <p:childTnLst>
                              <p:par>
                                <p:cTn id="21" presetID="22" presetClass="entr" presetSubtype="8" fill="hold" grpId="0" nodeType="afterEffect">
                                  <p:stCondLst>
                                    <p:cond delay="0"/>
                                  </p:stCondLst>
                                  <p:iterate>
                                    <p:tmAbs val="0"/>
                                  </p:iterate>
                                  <p:childTnLst>
                                    <p:set>
                                      <p:cBhvr>
                                        <p:cTn id="22" fill="hold"/>
                                        <p:tgtEl>
                                          <p:spTgt spid="5936"/>
                                        </p:tgtEl>
                                        <p:attrNameLst>
                                          <p:attrName>style.visibility</p:attrName>
                                        </p:attrNameLst>
                                      </p:cBhvr>
                                      <p:to>
                                        <p:strVal val="visible"/>
                                      </p:to>
                                    </p:set>
                                    <p:animEffect transition="in" filter="wipe(left)">
                                      <p:cBhvr>
                                        <p:cTn id="23" dur="300"/>
                                        <p:tgtEl>
                                          <p:spTgt spid="5936"/>
                                        </p:tgtEl>
                                      </p:cBhvr>
                                    </p:animEffect>
                                  </p:childTnLst>
                                </p:cTn>
                              </p:par>
                              <p:par>
                                <p:cTn id="24" presetID="22" presetClass="entr" presetSubtype="8" fill="hold" grpId="0" nodeType="withEffect">
                                  <p:stCondLst>
                                    <p:cond delay="0"/>
                                  </p:stCondLst>
                                  <p:iterate>
                                    <p:tmAbs val="0"/>
                                  </p:iterate>
                                  <p:childTnLst>
                                    <p:set>
                                      <p:cBhvr>
                                        <p:cTn id="25" fill="hold"/>
                                        <p:tgtEl>
                                          <p:spTgt spid="6066"/>
                                        </p:tgtEl>
                                        <p:attrNameLst>
                                          <p:attrName>style.visibility</p:attrName>
                                        </p:attrNameLst>
                                      </p:cBhvr>
                                      <p:to>
                                        <p:strVal val="visible"/>
                                      </p:to>
                                    </p:set>
                                    <p:animEffect transition="in" filter="wipe(left)">
                                      <p:cBhvr>
                                        <p:cTn id="26" dur="300"/>
                                        <p:tgtEl>
                                          <p:spTgt spid="6066"/>
                                        </p:tgtEl>
                                      </p:cBhvr>
                                    </p:animEffect>
                                  </p:childTnLst>
                                </p:cTn>
                              </p:par>
                            </p:childTnLst>
                          </p:cTn>
                        </p:par>
                        <p:par>
                          <p:cTn id="27" fill="hold">
                            <p:stCondLst>
                              <p:cond delay="1500"/>
                            </p:stCondLst>
                            <p:childTnLst>
                              <p:par>
                                <p:cTn id="28" presetID="22" presetClass="entr" presetSubtype="8" fill="hold" grpId="0" nodeType="afterEffect">
                                  <p:stCondLst>
                                    <p:cond delay="0"/>
                                  </p:stCondLst>
                                  <p:iterate>
                                    <p:tmAbs val="0"/>
                                  </p:iterate>
                                  <p:childTnLst>
                                    <p:set>
                                      <p:cBhvr>
                                        <p:cTn id="29" fill="hold"/>
                                        <p:tgtEl>
                                          <p:spTgt spid="6069"/>
                                        </p:tgtEl>
                                        <p:attrNameLst>
                                          <p:attrName>style.visibility</p:attrName>
                                        </p:attrNameLst>
                                      </p:cBhvr>
                                      <p:to>
                                        <p:strVal val="visible"/>
                                      </p:to>
                                    </p:set>
                                    <p:animEffect transition="in" filter="wipe(left)">
                                      <p:cBhvr>
                                        <p:cTn id="30" dur="300"/>
                                        <p:tgtEl>
                                          <p:spTgt spid="6069"/>
                                        </p:tgtEl>
                                      </p:cBhvr>
                                    </p:animEffect>
                                  </p:childTnLst>
                                </p:cTn>
                              </p:par>
                            </p:childTnLst>
                          </p:cTn>
                        </p:par>
                        <p:par>
                          <p:cTn id="31" fill="hold">
                            <p:stCondLst>
                              <p:cond delay="1800"/>
                            </p:stCondLst>
                            <p:childTnLst>
                              <p:par>
                                <p:cTn id="32" presetID="22" presetClass="entr" presetSubtype="8" fill="hold" grpId="0" nodeType="afterEffect">
                                  <p:stCondLst>
                                    <p:cond delay="0"/>
                                  </p:stCondLst>
                                  <p:iterate>
                                    <p:tmAbs val="0"/>
                                  </p:iterate>
                                  <p:childTnLst>
                                    <p:set>
                                      <p:cBhvr>
                                        <p:cTn id="33" fill="hold"/>
                                        <p:tgtEl>
                                          <p:spTgt spid="6060"/>
                                        </p:tgtEl>
                                        <p:attrNameLst>
                                          <p:attrName>style.visibility</p:attrName>
                                        </p:attrNameLst>
                                      </p:cBhvr>
                                      <p:to>
                                        <p:strVal val="visible"/>
                                      </p:to>
                                    </p:set>
                                    <p:animEffect transition="in" filter="wipe(left)">
                                      <p:cBhvr>
                                        <p:cTn id="34" dur="300"/>
                                        <p:tgtEl>
                                          <p:spTgt spid="6060"/>
                                        </p:tgtEl>
                                      </p:cBhvr>
                                    </p:animEffect>
                                  </p:childTnLst>
                                </p:cTn>
                              </p:par>
                            </p:childTnLst>
                          </p:cTn>
                        </p:par>
                        <p:par>
                          <p:cTn id="35" fill="hold">
                            <p:stCondLst>
                              <p:cond delay="2100"/>
                            </p:stCondLst>
                            <p:childTnLst>
                              <p:par>
                                <p:cTn id="36" presetID="22" presetClass="entr" presetSubtype="8" fill="hold" grpId="0" nodeType="afterEffect">
                                  <p:stCondLst>
                                    <p:cond delay="0"/>
                                  </p:stCondLst>
                                  <p:iterate>
                                    <p:tmAbs val="0"/>
                                  </p:iterate>
                                  <p:childTnLst>
                                    <p:set>
                                      <p:cBhvr>
                                        <p:cTn id="37" fill="hold"/>
                                        <p:tgtEl>
                                          <p:spTgt spid="5932"/>
                                        </p:tgtEl>
                                        <p:attrNameLst>
                                          <p:attrName>style.visibility</p:attrName>
                                        </p:attrNameLst>
                                      </p:cBhvr>
                                      <p:to>
                                        <p:strVal val="visible"/>
                                      </p:to>
                                    </p:set>
                                    <p:animEffect transition="in" filter="wipe(left)">
                                      <p:cBhvr>
                                        <p:cTn id="38" dur="300"/>
                                        <p:tgtEl>
                                          <p:spTgt spid="5932"/>
                                        </p:tgtEl>
                                      </p:cBhvr>
                                    </p:animEffect>
                                  </p:childTnLst>
                                </p:cTn>
                              </p:par>
                            </p:childTnLst>
                          </p:cTn>
                        </p:par>
                        <p:par>
                          <p:cTn id="39" fill="hold">
                            <p:stCondLst>
                              <p:cond delay="2400"/>
                            </p:stCondLst>
                            <p:childTnLst>
                              <p:par>
                                <p:cTn id="40" presetID="22" presetClass="entr" presetSubtype="8" fill="hold" grpId="0" nodeType="afterEffect">
                                  <p:stCondLst>
                                    <p:cond delay="0"/>
                                  </p:stCondLst>
                                  <p:iterate>
                                    <p:tmAbs val="0"/>
                                  </p:iterate>
                                  <p:childTnLst>
                                    <p:set>
                                      <p:cBhvr>
                                        <p:cTn id="41" fill="hold"/>
                                        <p:tgtEl>
                                          <p:spTgt spid="5934"/>
                                        </p:tgtEl>
                                        <p:attrNameLst>
                                          <p:attrName>style.visibility</p:attrName>
                                        </p:attrNameLst>
                                      </p:cBhvr>
                                      <p:to>
                                        <p:strVal val="visible"/>
                                      </p:to>
                                    </p:set>
                                    <p:animEffect transition="in" filter="wipe(left)">
                                      <p:cBhvr>
                                        <p:cTn id="42" dur="300"/>
                                        <p:tgtEl>
                                          <p:spTgt spid="5934"/>
                                        </p:tgtEl>
                                      </p:cBhvr>
                                    </p:animEffect>
                                  </p:childTnLst>
                                </p:cTn>
                              </p:par>
                            </p:childTnLst>
                          </p:cTn>
                        </p:par>
                        <p:par>
                          <p:cTn id="43" fill="hold">
                            <p:stCondLst>
                              <p:cond delay="2700"/>
                            </p:stCondLst>
                            <p:childTnLst>
                              <p:par>
                                <p:cTn id="44" presetID="22" presetClass="entr" presetSubtype="8" fill="hold" grpId="0" nodeType="afterEffect">
                                  <p:stCondLst>
                                    <p:cond delay="0"/>
                                  </p:stCondLst>
                                  <p:iterate>
                                    <p:tmAbs val="0"/>
                                  </p:iterate>
                                  <p:childTnLst>
                                    <p:set>
                                      <p:cBhvr>
                                        <p:cTn id="45" fill="hold"/>
                                        <p:tgtEl>
                                          <p:spTgt spid="5938"/>
                                        </p:tgtEl>
                                        <p:attrNameLst>
                                          <p:attrName>style.visibility</p:attrName>
                                        </p:attrNameLst>
                                      </p:cBhvr>
                                      <p:to>
                                        <p:strVal val="visible"/>
                                      </p:to>
                                    </p:set>
                                    <p:animEffect transition="in" filter="wipe(left)">
                                      <p:cBhvr>
                                        <p:cTn id="46" dur="300"/>
                                        <p:tgtEl>
                                          <p:spTgt spid="5938"/>
                                        </p:tgtEl>
                                      </p:cBhvr>
                                    </p:animEffect>
                                  </p:childTnLst>
                                </p:cTn>
                              </p:par>
                              <p:par>
                                <p:cTn id="47" presetID="22" presetClass="entr" presetSubtype="8" fill="hold" grpId="0" nodeType="withEffect">
                                  <p:stCondLst>
                                    <p:cond delay="0"/>
                                  </p:stCondLst>
                                  <p:iterate>
                                    <p:tmAbs val="0"/>
                                  </p:iterate>
                                  <p:childTnLst>
                                    <p:set>
                                      <p:cBhvr>
                                        <p:cTn id="48" fill="hold"/>
                                        <p:tgtEl>
                                          <p:spTgt spid="6067"/>
                                        </p:tgtEl>
                                        <p:attrNameLst>
                                          <p:attrName>style.visibility</p:attrName>
                                        </p:attrNameLst>
                                      </p:cBhvr>
                                      <p:to>
                                        <p:strVal val="visible"/>
                                      </p:to>
                                    </p:set>
                                    <p:animEffect transition="in" filter="wipe(left)">
                                      <p:cBhvr>
                                        <p:cTn id="49" dur="300"/>
                                        <p:tgtEl>
                                          <p:spTgt spid="6067"/>
                                        </p:tgtEl>
                                      </p:cBhvr>
                                    </p:animEffect>
                                  </p:childTnLst>
                                </p:cTn>
                              </p:par>
                            </p:childTnLst>
                          </p:cTn>
                        </p:par>
                        <p:par>
                          <p:cTn id="50" fill="hold">
                            <p:stCondLst>
                              <p:cond delay="3000"/>
                            </p:stCondLst>
                            <p:childTnLst>
                              <p:par>
                                <p:cTn id="51" presetID="22" presetClass="entr" presetSubtype="8" fill="hold" grpId="0" nodeType="afterEffect">
                                  <p:stCondLst>
                                    <p:cond delay="0"/>
                                  </p:stCondLst>
                                  <p:iterate>
                                    <p:tmAbs val="0"/>
                                  </p:iterate>
                                  <p:childTnLst>
                                    <p:set>
                                      <p:cBhvr>
                                        <p:cTn id="52" fill="hold"/>
                                        <p:tgtEl>
                                          <p:spTgt spid="6071"/>
                                        </p:tgtEl>
                                        <p:attrNameLst>
                                          <p:attrName>style.visibility</p:attrName>
                                        </p:attrNameLst>
                                      </p:cBhvr>
                                      <p:to>
                                        <p:strVal val="visible"/>
                                      </p:to>
                                    </p:set>
                                    <p:animEffect transition="in" filter="wipe(left)">
                                      <p:cBhvr>
                                        <p:cTn id="53" dur="300"/>
                                        <p:tgtEl>
                                          <p:spTgt spid="6071"/>
                                        </p:tgtEl>
                                      </p:cBhvr>
                                    </p:animEffect>
                                  </p:childTnLst>
                                </p:cTn>
                              </p:par>
                            </p:childTnLst>
                          </p:cTn>
                        </p:par>
                        <p:par>
                          <p:cTn id="54" fill="hold">
                            <p:stCondLst>
                              <p:cond delay="3300"/>
                            </p:stCondLst>
                            <p:childTnLst>
                              <p:par>
                                <p:cTn id="55" presetID="22" presetClass="entr" presetSubtype="8" fill="hold" grpId="0" nodeType="afterEffect">
                                  <p:stCondLst>
                                    <p:cond delay="0"/>
                                  </p:stCondLst>
                                  <p:iterate>
                                    <p:tmAbs val="0"/>
                                  </p:iterate>
                                  <p:childTnLst>
                                    <p:set>
                                      <p:cBhvr>
                                        <p:cTn id="56" fill="hold"/>
                                        <p:tgtEl>
                                          <p:spTgt spid="6061"/>
                                        </p:tgtEl>
                                        <p:attrNameLst>
                                          <p:attrName>style.visibility</p:attrName>
                                        </p:attrNameLst>
                                      </p:cBhvr>
                                      <p:to>
                                        <p:strVal val="visible"/>
                                      </p:to>
                                    </p:set>
                                    <p:animEffect transition="in" filter="wipe(left)">
                                      <p:cBhvr>
                                        <p:cTn id="57" dur="300"/>
                                        <p:tgtEl>
                                          <p:spTgt spid="6061"/>
                                        </p:tgtEl>
                                      </p:cBhvr>
                                    </p:animEffect>
                                  </p:childTnLst>
                                </p:cTn>
                              </p:par>
                            </p:childTnLst>
                          </p:cTn>
                        </p:par>
                        <p:par>
                          <p:cTn id="58" fill="hold">
                            <p:stCondLst>
                              <p:cond delay="3600"/>
                            </p:stCondLst>
                            <p:childTnLst>
                              <p:par>
                                <p:cTn id="59" presetID="22" presetClass="entr" presetSubtype="8" fill="hold" grpId="0" nodeType="afterEffect">
                                  <p:stCondLst>
                                    <p:cond delay="0"/>
                                  </p:stCondLst>
                                  <p:iterate>
                                    <p:tmAbs val="0"/>
                                  </p:iterate>
                                  <p:childTnLst>
                                    <p:set>
                                      <p:cBhvr>
                                        <p:cTn id="60" fill="hold"/>
                                        <p:tgtEl>
                                          <p:spTgt spid="5928"/>
                                        </p:tgtEl>
                                        <p:attrNameLst>
                                          <p:attrName>style.visibility</p:attrName>
                                        </p:attrNameLst>
                                      </p:cBhvr>
                                      <p:to>
                                        <p:strVal val="visible"/>
                                      </p:to>
                                    </p:set>
                                    <p:animEffect transition="in" filter="wipe(left)">
                                      <p:cBhvr>
                                        <p:cTn id="61" dur="300"/>
                                        <p:tgtEl>
                                          <p:spTgt spid="5928"/>
                                        </p:tgtEl>
                                      </p:cBhvr>
                                    </p:animEffect>
                                  </p:childTnLst>
                                </p:cTn>
                              </p:par>
                            </p:childTnLst>
                          </p:cTn>
                        </p:par>
                        <p:par>
                          <p:cTn id="62" fill="hold">
                            <p:stCondLst>
                              <p:cond delay="3900"/>
                            </p:stCondLst>
                            <p:childTnLst>
                              <p:par>
                                <p:cTn id="63" presetID="22" presetClass="entr" presetSubtype="8" fill="hold" grpId="0" nodeType="afterEffect">
                                  <p:stCondLst>
                                    <p:cond delay="0"/>
                                  </p:stCondLst>
                                  <p:iterate>
                                    <p:tmAbs val="0"/>
                                  </p:iterate>
                                  <p:childTnLst>
                                    <p:set>
                                      <p:cBhvr>
                                        <p:cTn id="64" fill="hold"/>
                                        <p:tgtEl>
                                          <p:spTgt spid="5935"/>
                                        </p:tgtEl>
                                        <p:attrNameLst>
                                          <p:attrName>style.visibility</p:attrName>
                                        </p:attrNameLst>
                                      </p:cBhvr>
                                      <p:to>
                                        <p:strVal val="visible"/>
                                      </p:to>
                                    </p:set>
                                    <p:animEffect transition="in" filter="wipe(left)">
                                      <p:cBhvr>
                                        <p:cTn id="65" dur="300"/>
                                        <p:tgtEl>
                                          <p:spTgt spid="5935"/>
                                        </p:tgtEl>
                                      </p:cBhvr>
                                    </p:animEffect>
                                  </p:childTnLst>
                                </p:cTn>
                              </p:par>
                            </p:childTnLst>
                          </p:cTn>
                        </p:par>
                        <p:par>
                          <p:cTn id="66" fill="hold">
                            <p:stCondLst>
                              <p:cond delay="4200"/>
                            </p:stCondLst>
                            <p:childTnLst>
                              <p:par>
                                <p:cTn id="67" presetID="22" presetClass="entr" presetSubtype="8" fill="hold" grpId="0" nodeType="afterEffect">
                                  <p:stCondLst>
                                    <p:cond delay="0"/>
                                  </p:stCondLst>
                                  <p:iterate>
                                    <p:tmAbs val="0"/>
                                  </p:iterate>
                                  <p:childTnLst>
                                    <p:set>
                                      <p:cBhvr>
                                        <p:cTn id="68" fill="hold"/>
                                        <p:tgtEl>
                                          <p:spTgt spid="5937"/>
                                        </p:tgtEl>
                                        <p:attrNameLst>
                                          <p:attrName>style.visibility</p:attrName>
                                        </p:attrNameLst>
                                      </p:cBhvr>
                                      <p:to>
                                        <p:strVal val="visible"/>
                                      </p:to>
                                    </p:set>
                                    <p:animEffect transition="in" filter="wipe(left)">
                                      <p:cBhvr>
                                        <p:cTn id="69" dur="300"/>
                                        <p:tgtEl>
                                          <p:spTgt spid="5937"/>
                                        </p:tgtEl>
                                      </p:cBhvr>
                                    </p:animEffect>
                                  </p:childTnLst>
                                </p:cTn>
                              </p:par>
                              <p:par>
                                <p:cTn id="70" presetID="22" presetClass="entr" presetSubtype="8" fill="hold" grpId="0" nodeType="withEffect">
                                  <p:stCondLst>
                                    <p:cond delay="0"/>
                                  </p:stCondLst>
                                  <p:iterate>
                                    <p:tmAbs val="0"/>
                                  </p:iterate>
                                  <p:childTnLst>
                                    <p:set>
                                      <p:cBhvr>
                                        <p:cTn id="71" fill="hold"/>
                                        <p:tgtEl>
                                          <p:spTgt spid="6068"/>
                                        </p:tgtEl>
                                        <p:attrNameLst>
                                          <p:attrName>style.visibility</p:attrName>
                                        </p:attrNameLst>
                                      </p:cBhvr>
                                      <p:to>
                                        <p:strVal val="visible"/>
                                      </p:to>
                                    </p:set>
                                    <p:animEffect transition="in" filter="wipe(left)">
                                      <p:cBhvr>
                                        <p:cTn id="72" dur="300"/>
                                        <p:tgtEl>
                                          <p:spTgt spid="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8" grpId="0" animBg="1" advAuto="0"/>
      <p:bldP spid="5928" grpId="0" animBg="1" advAuto="0"/>
      <p:bldP spid="5932" grpId="0" animBg="1" advAuto="0"/>
      <p:bldP spid="5933" grpId="0" animBg="1" advAuto="0"/>
      <p:bldP spid="5934" grpId="0" animBg="1" advAuto="0"/>
      <p:bldP spid="5935" grpId="0" animBg="1" advAuto="0"/>
      <p:bldP spid="5936" grpId="0" animBg="1" advAuto="0"/>
      <p:bldP spid="5937" grpId="0" animBg="1" advAuto="0"/>
      <p:bldP spid="5938" grpId="0" animBg="1" advAuto="0"/>
      <p:bldP spid="6059" grpId="0" animBg="1" advAuto="0"/>
      <p:bldP spid="6060" grpId="0" animBg="1" advAuto="0"/>
      <p:bldP spid="6061" grpId="0" animBg="1" advAuto="0"/>
      <p:bldP spid="6065" grpId="0" animBg="1" advAuto="0"/>
      <p:bldP spid="6066" grpId="0" animBg="1" advAuto="0"/>
      <p:bldP spid="6067" grpId="0" animBg="1" advAuto="0"/>
      <p:bldP spid="6069" grpId="0" animBg="1" advAuto="0"/>
      <p:bldP spid="6070" grpId="0" animBg="1" advAuto="0"/>
      <p:bldP spid="607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1A3E-D182-EA47-A789-F084D62E7A5B}"/>
              </a:ext>
            </a:extLst>
          </p:cNvPr>
          <p:cNvSpPr>
            <a:spLocks noGrp="1"/>
          </p:cNvSpPr>
          <p:nvPr>
            <p:ph type="title"/>
          </p:nvPr>
        </p:nvSpPr>
        <p:spPr>
          <a:xfrm>
            <a:off x="280416" y="268224"/>
            <a:ext cx="10307373" cy="1072896"/>
          </a:xfrm>
        </p:spPr>
        <p:txBody>
          <a:bodyPr/>
          <a:lstStyle/>
          <a:p>
            <a:r>
              <a:rPr lang="en-US" dirty="0"/>
              <a:t>But the implications of foundation models go well beyond NLP</a:t>
            </a:r>
            <a:br>
              <a:rPr lang="en-US" dirty="0"/>
            </a:br>
            <a:endParaRPr lang="en-US" dirty="0"/>
          </a:p>
        </p:txBody>
      </p:sp>
      <p:sp>
        <p:nvSpPr>
          <p:cNvPr id="43" name="Freeform 5" hidden="1">
            <a:extLst>
              <a:ext uri="{FF2B5EF4-FFF2-40B4-BE49-F238E27FC236}">
                <a16:creationId xmlns:a16="http://schemas.microsoft.com/office/drawing/2014/main" id="{A4F8D886-2D84-974D-AA2F-CE8D8E1295DF}"/>
              </a:ext>
            </a:extLst>
          </p:cNvPr>
          <p:cNvSpPr/>
          <p:nvPr/>
        </p:nvSpPr>
        <p:spPr>
          <a:xfrm rot="10800000">
            <a:off x="1193671" y="1386640"/>
            <a:ext cx="4204572" cy="4264437"/>
          </a:xfrm>
          <a:custGeom>
            <a:avLst/>
            <a:gdLst>
              <a:gd name="connsiteX0" fmla="*/ 1367731 w 4022224"/>
              <a:gd name="connsiteY0" fmla="*/ 4103193 h 4103193"/>
              <a:gd name="connsiteX1" fmla="*/ 0 w 4022224"/>
              <a:gd name="connsiteY1" fmla="*/ 2735462 h 4103193"/>
              <a:gd name="connsiteX2" fmla="*/ 145875 w 4022224"/>
              <a:gd name="connsiteY2" fmla="*/ 2120185 h 4103193"/>
              <a:gd name="connsiteX3" fmla="*/ 184478 w 4022224"/>
              <a:gd name="connsiteY3" fmla="*/ 2051606 h 4103193"/>
              <a:gd name="connsiteX4" fmla="*/ 165079 w 4022224"/>
              <a:gd name="connsiteY4" fmla="*/ 2019674 h 4103193"/>
              <a:gd name="connsiteX5" fmla="*/ 1 w 4022224"/>
              <a:gd name="connsiteY5" fmla="*/ 1367732 h 4103193"/>
              <a:gd name="connsiteX6" fmla="*/ 1367732 w 4022224"/>
              <a:gd name="connsiteY6" fmla="*/ 1 h 4103193"/>
              <a:gd name="connsiteX7" fmla="*/ 1900115 w 4022224"/>
              <a:gd name="connsiteY7" fmla="*/ 107484 h 4103193"/>
              <a:gd name="connsiteX8" fmla="*/ 2011112 w 4022224"/>
              <a:gd name="connsiteY8" fmla="*/ 160954 h 4103193"/>
              <a:gd name="connsiteX9" fmla="*/ 2122111 w 4022224"/>
              <a:gd name="connsiteY9" fmla="*/ 107483 h 4103193"/>
              <a:gd name="connsiteX10" fmla="*/ 2654493 w 4022224"/>
              <a:gd name="connsiteY10" fmla="*/ 0 h 4103193"/>
              <a:gd name="connsiteX11" fmla="*/ 4022224 w 4022224"/>
              <a:gd name="connsiteY11" fmla="*/ 1367731 h 4103193"/>
              <a:gd name="connsiteX12" fmla="*/ 3857146 w 4022224"/>
              <a:gd name="connsiteY12" fmla="*/ 2019673 h 4103193"/>
              <a:gd name="connsiteX13" fmla="*/ 3837752 w 4022224"/>
              <a:gd name="connsiteY13" fmla="*/ 2051597 h 4103193"/>
              <a:gd name="connsiteX14" fmla="*/ 3857145 w 4022224"/>
              <a:gd name="connsiteY14" fmla="*/ 2083520 h 4103193"/>
              <a:gd name="connsiteX15" fmla="*/ 4022223 w 4022224"/>
              <a:gd name="connsiteY15" fmla="*/ 2735462 h 4103193"/>
              <a:gd name="connsiteX16" fmla="*/ 2654492 w 4022224"/>
              <a:gd name="connsiteY16" fmla="*/ 4103193 h 4103193"/>
              <a:gd name="connsiteX17" fmla="*/ 2122110 w 4022224"/>
              <a:gd name="connsiteY17" fmla="*/ 3995710 h 4103193"/>
              <a:gd name="connsiteX18" fmla="*/ 2011112 w 4022224"/>
              <a:gd name="connsiteY18" fmla="*/ 3942239 h 4103193"/>
              <a:gd name="connsiteX19" fmla="*/ 1900114 w 4022224"/>
              <a:gd name="connsiteY19" fmla="*/ 3995710 h 4103193"/>
              <a:gd name="connsiteX20" fmla="*/ 1367731 w 4022224"/>
              <a:gd name="connsiteY20" fmla="*/ 4103193 h 410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2224" h="4103193">
                <a:moveTo>
                  <a:pt x="1367731" y="4103193"/>
                </a:moveTo>
                <a:cubicBezTo>
                  <a:pt x="612354" y="4103193"/>
                  <a:pt x="0" y="3490839"/>
                  <a:pt x="0" y="2735462"/>
                </a:cubicBezTo>
                <a:cubicBezTo>
                  <a:pt x="0" y="2514160"/>
                  <a:pt x="52559" y="2305134"/>
                  <a:pt x="145875" y="2120185"/>
                </a:cubicBezTo>
                <a:lnTo>
                  <a:pt x="184478" y="2051606"/>
                </a:lnTo>
                <a:lnTo>
                  <a:pt x="165079" y="2019674"/>
                </a:lnTo>
                <a:cubicBezTo>
                  <a:pt x="59801" y="1825875"/>
                  <a:pt x="1" y="1603788"/>
                  <a:pt x="1" y="1367732"/>
                </a:cubicBezTo>
                <a:cubicBezTo>
                  <a:pt x="1" y="612355"/>
                  <a:pt x="612355" y="1"/>
                  <a:pt x="1367732" y="1"/>
                </a:cubicBezTo>
                <a:cubicBezTo>
                  <a:pt x="1556576" y="1"/>
                  <a:pt x="1736482" y="38273"/>
                  <a:pt x="1900115" y="107484"/>
                </a:cubicBezTo>
                <a:lnTo>
                  <a:pt x="2011112" y="160954"/>
                </a:lnTo>
                <a:lnTo>
                  <a:pt x="2122111" y="107483"/>
                </a:lnTo>
                <a:cubicBezTo>
                  <a:pt x="2285744" y="38272"/>
                  <a:pt x="2465649" y="0"/>
                  <a:pt x="2654493" y="0"/>
                </a:cubicBezTo>
                <a:cubicBezTo>
                  <a:pt x="3409870" y="0"/>
                  <a:pt x="4022224" y="612354"/>
                  <a:pt x="4022224" y="1367731"/>
                </a:cubicBezTo>
                <a:cubicBezTo>
                  <a:pt x="4022224" y="1603787"/>
                  <a:pt x="3962424" y="1825875"/>
                  <a:pt x="3857146" y="2019673"/>
                </a:cubicBezTo>
                <a:lnTo>
                  <a:pt x="3837752" y="2051597"/>
                </a:lnTo>
                <a:lnTo>
                  <a:pt x="3857145" y="2083520"/>
                </a:lnTo>
                <a:cubicBezTo>
                  <a:pt x="3962423" y="2277319"/>
                  <a:pt x="4022223" y="2499407"/>
                  <a:pt x="4022223" y="2735462"/>
                </a:cubicBezTo>
                <a:cubicBezTo>
                  <a:pt x="4022223" y="3490839"/>
                  <a:pt x="3409869" y="4103193"/>
                  <a:pt x="2654492" y="4103193"/>
                </a:cubicBezTo>
                <a:cubicBezTo>
                  <a:pt x="2465648" y="4103193"/>
                  <a:pt x="2285743" y="4064921"/>
                  <a:pt x="2122110" y="3995710"/>
                </a:cubicBezTo>
                <a:lnTo>
                  <a:pt x="2011112" y="3942239"/>
                </a:lnTo>
                <a:lnTo>
                  <a:pt x="1900114" y="3995710"/>
                </a:lnTo>
                <a:cubicBezTo>
                  <a:pt x="1736481" y="4064921"/>
                  <a:pt x="1556575" y="4103193"/>
                  <a:pt x="1367731" y="4103193"/>
                </a:cubicBezTo>
                <a:close/>
              </a:path>
            </a:pathLst>
          </a:custGeom>
          <a:noFill/>
          <a:ln w="57150">
            <a:solidFill>
              <a:schemeClr val="accent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6">
              <a:shade val="80000"/>
              <a:alpha val="50000"/>
              <a:hueOff val="23973"/>
              <a:satOff val="-1310"/>
              <a:lumOff val="15650"/>
              <a:alphaOff val="0"/>
            </a:schemeClr>
          </a:fillRef>
          <a:effectRef idx="0">
            <a:schemeClr val="accent6">
              <a:shade val="80000"/>
              <a:alpha val="50000"/>
              <a:hueOff val="23973"/>
              <a:satOff val="-1310"/>
              <a:lumOff val="15650"/>
              <a:alphaOff val="0"/>
            </a:schemeClr>
          </a:effectRef>
          <a:fontRef idx="minor">
            <a:schemeClr val="tx1"/>
          </a:fontRef>
        </p:style>
        <p:txBody>
          <a:bodyPr/>
          <a:lstStyle/>
          <a:p>
            <a:pPr defTabSz="914377">
              <a:defRPr/>
            </a:pPr>
            <a:endParaRPr lang="en-US" sz="1467">
              <a:solidFill>
                <a:srgbClr val="000000"/>
              </a:solidFill>
              <a:latin typeface="IBM Plex Sans Regular"/>
            </a:endParaRPr>
          </a:p>
        </p:txBody>
      </p:sp>
      <p:cxnSp>
        <p:nvCxnSpPr>
          <p:cNvPr id="72" name="diagram guide line 2" hidden="1">
            <a:extLst>
              <a:ext uri="{FF2B5EF4-FFF2-40B4-BE49-F238E27FC236}">
                <a16:creationId xmlns:a16="http://schemas.microsoft.com/office/drawing/2014/main" id="{DE0BF530-07E1-E94F-BA4F-3611F7877F61}"/>
              </a:ext>
            </a:extLst>
          </p:cNvPr>
          <p:cNvCxnSpPr/>
          <p:nvPr/>
        </p:nvCxnSpPr>
        <p:spPr bwMode="auto">
          <a:xfrm>
            <a:off x="3289421" y="1143001"/>
            <a:ext cx="0" cy="4829175"/>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diagram guide line 1" hidden="1">
            <a:extLst>
              <a:ext uri="{FF2B5EF4-FFF2-40B4-BE49-F238E27FC236}">
                <a16:creationId xmlns:a16="http://schemas.microsoft.com/office/drawing/2014/main" id="{FC6A23B0-A084-A74E-B016-FF9ADC6F799D}"/>
              </a:ext>
            </a:extLst>
          </p:cNvPr>
          <p:cNvCxnSpPr>
            <a:cxnSpLocks/>
          </p:cNvCxnSpPr>
          <p:nvPr/>
        </p:nvCxnSpPr>
        <p:spPr bwMode="auto">
          <a:xfrm rot="5400000">
            <a:off x="3427453" y="1108165"/>
            <a:ext cx="0" cy="4829175"/>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6ECB838A-F3CF-2446-B01A-77136437261E}"/>
              </a:ext>
            </a:extLst>
          </p:cNvPr>
          <p:cNvSpPr>
            <a:spLocks noGrp="1"/>
          </p:cNvSpPr>
          <p:nvPr>
            <p:ph type="sldNum" sz="quarter" idx="11"/>
          </p:nvPr>
        </p:nvSpPr>
        <p:spPr/>
        <p:txBody>
          <a:bodyPr/>
          <a:lstStyle/>
          <a:p>
            <a:pPr defTabSz="914621">
              <a:defRPr/>
            </a:pPr>
            <a:fld id="{59395FB3-9C97-154F-86B2-7E381B951268}" type="slidenum">
              <a:rPr lang="en-US">
                <a:solidFill>
                  <a:srgbClr val="FFFFFF"/>
                </a:solidFill>
              </a:rPr>
              <a:pPr defTabSz="914621">
                <a:defRPr/>
              </a:pPr>
              <a:t>12</a:t>
            </a:fld>
            <a:endParaRPr lang="en-US" dirty="0">
              <a:solidFill>
                <a:srgbClr val="FFFFFF"/>
              </a:solidFill>
            </a:endParaRPr>
          </a:p>
        </p:txBody>
      </p:sp>
      <p:grpSp>
        <p:nvGrpSpPr>
          <p:cNvPr id="5" name="Group 4">
            <a:extLst>
              <a:ext uri="{FF2B5EF4-FFF2-40B4-BE49-F238E27FC236}">
                <a16:creationId xmlns:a16="http://schemas.microsoft.com/office/drawing/2014/main" id="{BBEBAC1C-451B-4A4A-B677-00F48BC84655}"/>
              </a:ext>
            </a:extLst>
          </p:cNvPr>
          <p:cNvGrpSpPr/>
          <p:nvPr/>
        </p:nvGrpSpPr>
        <p:grpSpPr>
          <a:xfrm>
            <a:off x="3284720" y="1533898"/>
            <a:ext cx="6502944" cy="4358708"/>
            <a:chOff x="1973588" y="1071861"/>
            <a:chExt cx="4877208" cy="3269031"/>
          </a:xfrm>
        </p:grpSpPr>
        <p:sp>
          <p:nvSpPr>
            <p:cNvPr id="51" name="Oval 50">
              <a:extLst>
                <a:ext uri="{FF2B5EF4-FFF2-40B4-BE49-F238E27FC236}">
                  <a16:creationId xmlns:a16="http://schemas.microsoft.com/office/drawing/2014/main" id="{760D24D3-48B5-444E-B393-14D7823B81A3}"/>
                </a:ext>
              </a:extLst>
            </p:cNvPr>
            <p:cNvSpPr>
              <a:spLocks noChangeAspect="1"/>
            </p:cNvSpPr>
            <p:nvPr/>
          </p:nvSpPr>
          <p:spPr bwMode="auto">
            <a:xfrm>
              <a:off x="3632997" y="2138756"/>
              <a:ext cx="2130552" cy="2132217"/>
            </a:xfrm>
            <a:prstGeom prst="ellipse">
              <a:avLst/>
            </a:prstGeom>
            <a:noFill/>
            <a:ln w="9525">
              <a:solidFill>
                <a:srgbClr val="8D8D8D"/>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64000" tIns="64000" rIns="64000" bIns="6400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219464">
                <a:defRPr/>
              </a:pPr>
              <a:endParaRPr lang="en-US" sz="1467" dirty="0">
                <a:solidFill>
                  <a:srgbClr val="000000"/>
                </a:solidFill>
                <a:latin typeface="IBM Plex Sans" charset="0"/>
                <a:ea typeface="IBM Plex Sans" charset="0"/>
                <a:cs typeface="IBM Plex Sans" charset="0"/>
              </a:endParaRPr>
            </a:p>
          </p:txBody>
        </p:sp>
        <p:sp>
          <p:nvSpPr>
            <p:cNvPr id="52" name="Oval 51">
              <a:extLst>
                <a:ext uri="{FF2B5EF4-FFF2-40B4-BE49-F238E27FC236}">
                  <a16:creationId xmlns:a16="http://schemas.microsoft.com/office/drawing/2014/main" id="{DEE4AF11-1140-2547-BC6A-0EFE4D5931CB}"/>
                </a:ext>
              </a:extLst>
            </p:cNvPr>
            <p:cNvSpPr>
              <a:spLocks noChangeAspect="1"/>
            </p:cNvSpPr>
            <p:nvPr/>
          </p:nvSpPr>
          <p:spPr bwMode="auto">
            <a:xfrm>
              <a:off x="2632025" y="1115065"/>
              <a:ext cx="2130552" cy="2132217"/>
            </a:xfrm>
            <a:prstGeom prst="ellipse">
              <a:avLst/>
            </a:prstGeom>
            <a:noFill/>
            <a:ln w="9525">
              <a:solidFill>
                <a:srgbClr val="8D8D8D"/>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64000" tIns="64000" rIns="64000" bIns="6400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219464">
                <a:defRPr/>
              </a:pPr>
              <a:endParaRPr lang="en-US" sz="1467" dirty="0">
                <a:solidFill>
                  <a:srgbClr val="000000"/>
                </a:solidFill>
                <a:latin typeface="IBM Plex Sans" charset="0"/>
                <a:ea typeface="IBM Plex Sans" charset="0"/>
                <a:cs typeface="IBM Plex Sans" charset="0"/>
              </a:endParaRPr>
            </a:p>
          </p:txBody>
        </p:sp>
        <p:sp>
          <p:nvSpPr>
            <p:cNvPr id="53" name="Oval 52">
              <a:extLst>
                <a:ext uri="{FF2B5EF4-FFF2-40B4-BE49-F238E27FC236}">
                  <a16:creationId xmlns:a16="http://schemas.microsoft.com/office/drawing/2014/main" id="{E5145706-B888-1946-A7C6-B7AB086EF1A6}"/>
                </a:ext>
              </a:extLst>
            </p:cNvPr>
            <p:cNvSpPr>
              <a:spLocks noChangeAspect="1"/>
            </p:cNvSpPr>
            <p:nvPr/>
          </p:nvSpPr>
          <p:spPr bwMode="auto">
            <a:xfrm>
              <a:off x="2632026" y="2138756"/>
              <a:ext cx="2130552" cy="2132217"/>
            </a:xfrm>
            <a:prstGeom prst="ellipse">
              <a:avLst/>
            </a:prstGeom>
            <a:noFill/>
            <a:ln w="9525">
              <a:solidFill>
                <a:srgbClr val="8D8D8D"/>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64000" tIns="64000" rIns="64000" bIns="6400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219464">
                <a:defRPr/>
              </a:pPr>
              <a:endParaRPr lang="en-US" sz="1467" dirty="0">
                <a:solidFill>
                  <a:srgbClr val="000000"/>
                </a:solidFill>
                <a:latin typeface="IBM Plex Sans" charset="0"/>
                <a:ea typeface="IBM Plex Sans" charset="0"/>
                <a:cs typeface="IBM Plex Sans" charset="0"/>
              </a:endParaRPr>
            </a:p>
          </p:txBody>
        </p:sp>
        <p:sp>
          <p:nvSpPr>
            <p:cNvPr id="54" name="Oval 53">
              <a:extLst>
                <a:ext uri="{FF2B5EF4-FFF2-40B4-BE49-F238E27FC236}">
                  <a16:creationId xmlns:a16="http://schemas.microsoft.com/office/drawing/2014/main" id="{197AAF8A-2A31-7443-BA37-ED6BA2BB32DC}"/>
                </a:ext>
              </a:extLst>
            </p:cNvPr>
            <p:cNvSpPr>
              <a:spLocks noChangeAspect="1"/>
            </p:cNvSpPr>
            <p:nvPr/>
          </p:nvSpPr>
          <p:spPr bwMode="auto">
            <a:xfrm>
              <a:off x="3632997" y="1115065"/>
              <a:ext cx="2130552" cy="2132217"/>
            </a:xfrm>
            <a:prstGeom prst="ellipse">
              <a:avLst/>
            </a:prstGeom>
            <a:noFill/>
            <a:ln w="9525">
              <a:solidFill>
                <a:srgbClr val="8D8D8D"/>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64000" tIns="64000" rIns="64000" bIns="6400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219464">
                <a:defRPr/>
              </a:pPr>
              <a:endParaRPr lang="en-US" sz="1467" dirty="0">
                <a:solidFill>
                  <a:srgbClr val="000000"/>
                </a:solidFill>
                <a:latin typeface="IBM Plex Sans" charset="0"/>
                <a:ea typeface="IBM Plex Sans" charset="0"/>
                <a:cs typeface="IBM Plex Sans" charset="0"/>
              </a:endParaRPr>
            </a:p>
          </p:txBody>
        </p:sp>
        <p:sp>
          <p:nvSpPr>
            <p:cNvPr id="45" name="Oval 44">
              <a:extLst>
                <a:ext uri="{FF2B5EF4-FFF2-40B4-BE49-F238E27FC236}">
                  <a16:creationId xmlns:a16="http://schemas.microsoft.com/office/drawing/2014/main" id="{753249C4-D2CF-E444-90ED-E7B343C682D6}"/>
                </a:ext>
              </a:extLst>
            </p:cNvPr>
            <p:cNvSpPr>
              <a:spLocks noChangeAspect="1"/>
            </p:cNvSpPr>
            <p:nvPr/>
          </p:nvSpPr>
          <p:spPr bwMode="auto">
            <a:xfrm>
              <a:off x="3309683" y="1804618"/>
              <a:ext cx="1780459" cy="1783080"/>
            </a:xfrm>
            <a:prstGeom prst="ellipse">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64000" tIns="64000" rIns="64000" bIns="6400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219464">
                <a:defRPr/>
              </a:pPr>
              <a:endParaRPr lang="en-US" sz="1467" dirty="0">
                <a:solidFill>
                  <a:srgbClr val="000000"/>
                </a:solidFill>
                <a:latin typeface="IBM Plex Sans" charset="0"/>
                <a:ea typeface="IBM Plex Sans" charset="0"/>
                <a:cs typeface="IBM Plex Sans" charset="0"/>
              </a:endParaRPr>
            </a:p>
          </p:txBody>
        </p:sp>
        <p:sp>
          <p:nvSpPr>
            <p:cNvPr id="32" name="TextBox 31">
              <a:extLst>
                <a:ext uri="{FF2B5EF4-FFF2-40B4-BE49-F238E27FC236}">
                  <a16:creationId xmlns:a16="http://schemas.microsoft.com/office/drawing/2014/main" id="{A8D0DD8C-2313-ED49-B301-7E90DAA50986}"/>
                </a:ext>
              </a:extLst>
            </p:cNvPr>
            <p:cNvSpPr txBox="1"/>
            <p:nvPr/>
          </p:nvSpPr>
          <p:spPr>
            <a:xfrm>
              <a:off x="5457185" y="1160846"/>
              <a:ext cx="585497" cy="153841"/>
            </a:xfrm>
            <a:prstGeom prst="rect">
              <a:avLst/>
            </a:prstGeom>
            <a:noFill/>
          </p:spPr>
          <p:txBody>
            <a:bodyPr wrap="none" lIns="0" tIns="0" rIns="0" bIns="0" rtlCol="0">
              <a:spAutoFit/>
            </a:bodyPr>
            <a:lstStyle/>
            <a:p>
              <a:pPr defTabSz="1219170">
                <a:defRPr/>
              </a:pPr>
              <a:r>
                <a:rPr lang="en-US" sz="1333" dirty="0">
                  <a:solidFill>
                    <a:srgbClr val="FFFFFF"/>
                  </a:solidFill>
                  <a:latin typeface="IBM Plex Sans" charset="0"/>
                  <a:ea typeface="IBM Plex Sans" charset="0"/>
                  <a:cs typeface="IBM Plex Sans" charset="0"/>
                </a:rPr>
                <a:t>Chemistry</a:t>
              </a:r>
            </a:p>
          </p:txBody>
        </p:sp>
        <p:sp>
          <p:nvSpPr>
            <p:cNvPr id="33" name="TextBox 32">
              <a:extLst>
                <a:ext uri="{FF2B5EF4-FFF2-40B4-BE49-F238E27FC236}">
                  <a16:creationId xmlns:a16="http://schemas.microsoft.com/office/drawing/2014/main" id="{FD826C44-BDB1-1F40-9BC3-231DC77E6D2B}"/>
                </a:ext>
              </a:extLst>
            </p:cNvPr>
            <p:cNvSpPr txBox="1"/>
            <p:nvPr/>
          </p:nvSpPr>
          <p:spPr>
            <a:xfrm>
              <a:off x="2353292" y="1071861"/>
              <a:ext cx="573475" cy="307681"/>
            </a:xfrm>
            <a:prstGeom prst="rect">
              <a:avLst/>
            </a:prstGeom>
            <a:noFill/>
          </p:spPr>
          <p:txBody>
            <a:bodyPr wrap="none" lIns="0" tIns="0" rIns="0" bIns="0" rtlCol="0">
              <a:spAutoFit/>
            </a:bodyPr>
            <a:lstStyle/>
            <a:p>
              <a:pPr defTabSz="1219170">
                <a:defRPr/>
              </a:pPr>
              <a:r>
                <a:rPr lang="en-US" sz="1333" dirty="0">
                  <a:solidFill>
                    <a:srgbClr val="FFFFFF"/>
                  </a:solidFill>
                  <a:latin typeface="IBM Plex Sans" charset="0"/>
                  <a:ea typeface="IBM Plex Sans" charset="0"/>
                  <a:cs typeface="IBM Plex Sans" charset="0"/>
                </a:rPr>
                <a:t>Computer</a:t>
              </a:r>
            </a:p>
            <a:p>
              <a:pPr defTabSz="1219170">
                <a:defRPr/>
              </a:pPr>
              <a:r>
                <a:rPr lang="en-US" sz="1333" dirty="0">
                  <a:solidFill>
                    <a:srgbClr val="FFFFFF"/>
                  </a:solidFill>
                  <a:latin typeface="IBM Plex Sans" charset="0"/>
                  <a:ea typeface="IBM Plex Sans" charset="0"/>
                  <a:cs typeface="IBM Plex Sans" charset="0"/>
                </a:rPr>
                <a:t>Vision</a:t>
              </a:r>
            </a:p>
          </p:txBody>
        </p:sp>
        <p:sp>
          <p:nvSpPr>
            <p:cNvPr id="34" name="TextBox 33">
              <a:extLst>
                <a:ext uri="{FF2B5EF4-FFF2-40B4-BE49-F238E27FC236}">
                  <a16:creationId xmlns:a16="http://schemas.microsoft.com/office/drawing/2014/main" id="{CAD00673-4655-BF43-83D7-19167532D075}"/>
                </a:ext>
              </a:extLst>
            </p:cNvPr>
            <p:cNvSpPr txBox="1"/>
            <p:nvPr/>
          </p:nvSpPr>
          <p:spPr>
            <a:xfrm>
              <a:off x="2274985" y="3999773"/>
              <a:ext cx="553036" cy="307681"/>
            </a:xfrm>
            <a:prstGeom prst="rect">
              <a:avLst/>
            </a:prstGeom>
            <a:noFill/>
          </p:spPr>
          <p:txBody>
            <a:bodyPr wrap="none" lIns="0" tIns="0" rIns="0" bIns="0" rtlCol="0">
              <a:spAutoFit/>
            </a:bodyPr>
            <a:lstStyle/>
            <a:p>
              <a:pPr defTabSz="1219170">
                <a:defRPr/>
              </a:pPr>
              <a:r>
                <a:rPr lang="en-US" sz="1333" dirty="0">
                  <a:solidFill>
                    <a:srgbClr val="FFFFFF"/>
                  </a:solidFill>
                  <a:latin typeface="IBM Plex Sans" charset="0"/>
                  <a:ea typeface="IBM Plex Sans" charset="0"/>
                  <a:cs typeface="IBM Plex Sans" charset="0"/>
                </a:rPr>
                <a:t>Natural</a:t>
              </a:r>
              <a:br>
                <a:rPr lang="en-US" sz="1333" dirty="0">
                  <a:solidFill>
                    <a:srgbClr val="FFFFFF"/>
                  </a:solidFill>
                  <a:latin typeface="IBM Plex Sans" charset="0"/>
                  <a:ea typeface="IBM Plex Sans" charset="0"/>
                  <a:cs typeface="IBM Plex Sans" charset="0"/>
                </a:rPr>
              </a:br>
              <a:r>
                <a:rPr lang="en-US" sz="1333" dirty="0">
                  <a:solidFill>
                    <a:srgbClr val="FFFFFF"/>
                  </a:solidFill>
                  <a:latin typeface="IBM Plex Sans" charset="0"/>
                  <a:ea typeface="IBM Plex Sans" charset="0"/>
                  <a:cs typeface="IBM Plex Sans" charset="0"/>
                </a:rPr>
                <a:t>Language</a:t>
              </a:r>
            </a:p>
          </p:txBody>
        </p:sp>
        <p:sp>
          <p:nvSpPr>
            <p:cNvPr id="35" name="TextBox 34">
              <a:extLst>
                <a:ext uri="{FF2B5EF4-FFF2-40B4-BE49-F238E27FC236}">
                  <a16:creationId xmlns:a16="http://schemas.microsoft.com/office/drawing/2014/main" id="{3A71967D-5F81-B44B-BAF7-CABAA09DB3B5}"/>
                </a:ext>
              </a:extLst>
            </p:cNvPr>
            <p:cNvSpPr txBox="1"/>
            <p:nvPr/>
          </p:nvSpPr>
          <p:spPr>
            <a:xfrm>
              <a:off x="5588031" y="4033211"/>
              <a:ext cx="1147554" cy="307681"/>
            </a:xfrm>
            <a:prstGeom prst="rect">
              <a:avLst/>
            </a:prstGeom>
            <a:noFill/>
          </p:spPr>
          <p:txBody>
            <a:bodyPr wrap="square" lIns="0" tIns="0" rIns="0" bIns="0" rtlCol="0">
              <a:spAutoFit/>
            </a:bodyPr>
            <a:lstStyle/>
            <a:p>
              <a:pPr defTabSz="1219170">
                <a:defRPr/>
              </a:pPr>
              <a:r>
                <a:rPr lang="en-US" sz="1333" dirty="0">
                  <a:solidFill>
                    <a:srgbClr val="FFFFFF"/>
                  </a:solidFill>
                  <a:latin typeface="IBM Plex Sans" charset="0"/>
                  <a:ea typeface="IBM Plex Sans" charset="0"/>
                  <a:cs typeface="IBM Plex Sans" charset="0"/>
                </a:rPr>
                <a:t>Programming Languages</a:t>
              </a:r>
            </a:p>
          </p:txBody>
        </p:sp>
        <p:sp>
          <p:nvSpPr>
            <p:cNvPr id="78" name="Freeform 77">
              <a:extLst>
                <a:ext uri="{FF2B5EF4-FFF2-40B4-BE49-F238E27FC236}">
                  <a16:creationId xmlns:a16="http://schemas.microsoft.com/office/drawing/2014/main" id="{8AAFA0B6-AB48-D743-A12E-CA633F42DE19}"/>
                </a:ext>
              </a:extLst>
            </p:cNvPr>
            <p:cNvSpPr>
              <a:spLocks noChangeAspect="1"/>
            </p:cNvSpPr>
            <p:nvPr/>
          </p:nvSpPr>
          <p:spPr bwMode="auto">
            <a:xfrm>
              <a:off x="2632025" y="1118203"/>
              <a:ext cx="3131524" cy="3155909"/>
            </a:xfrm>
            <a:custGeom>
              <a:avLst/>
              <a:gdLst>
                <a:gd name="connsiteX0" fmla="*/ 2066248 w 3131524"/>
                <a:gd name="connsiteY0" fmla="*/ 0 h 3155909"/>
                <a:gd name="connsiteX1" fmla="*/ 3131524 w 3131524"/>
                <a:gd name="connsiteY1" fmla="*/ 1066109 h 3155909"/>
                <a:gd name="connsiteX2" fmla="*/ 3002951 w 3131524"/>
                <a:gd name="connsiteY2" fmla="*/ 1574280 h 3155909"/>
                <a:gd name="connsiteX3" fmla="*/ 3000225 w 3131524"/>
                <a:gd name="connsiteY3" fmla="*/ 1578771 h 3155909"/>
                <a:gd name="connsiteX4" fmla="*/ 3017908 w 3131524"/>
                <a:gd name="connsiteY4" fmla="*/ 1610209 h 3155909"/>
                <a:gd name="connsiteX5" fmla="*/ 3131524 w 3131524"/>
                <a:gd name="connsiteY5" fmla="*/ 2089800 h 3155909"/>
                <a:gd name="connsiteX6" fmla="*/ 2066248 w 3131524"/>
                <a:gd name="connsiteY6" fmla="*/ 3155909 h 3155909"/>
                <a:gd name="connsiteX7" fmla="*/ 1587032 w 3131524"/>
                <a:gd name="connsiteY7" fmla="*/ 3042204 h 3155909"/>
                <a:gd name="connsiteX8" fmla="*/ 1566267 w 3131524"/>
                <a:gd name="connsiteY8" fmla="*/ 3030506 h 3155909"/>
                <a:gd name="connsiteX9" fmla="*/ 1479931 w 3131524"/>
                <a:gd name="connsiteY9" fmla="*/ 3072129 h 3155909"/>
                <a:gd name="connsiteX10" fmla="*/ 1065277 w 3131524"/>
                <a:gd name="connsiteY10" fmla="*/ 3155909 h 3155909"/>
                <a:gd name="connsiteX11" fmla="*/ 1 w 3131524"/>
                <a:gd name="connsiteY11" fmla="*/ 2089800 h 3155909"/>
                <a:gd name="connsiteX12" fmla="*/ 128574 w 3131524"/>
                <a:gd name="connsiteY12" fmla="*/ 1581629 h 3155909"/>
                <a:gd name="connsiteX13" fmla="*/ 131299 w 3131524"/>
                <a:gd name="connsiteY13" fmla="*/ 1577139 h 3155909"/>
                <a:gd name="connsiteX14" fmla="*/ 113616 w 3131524"/>
                <a:gd name="connsiteY14" fmla="*/ 1545701 h 3155909"/>
                <a:gd name="connsiteX15" fmla="*/ 0 w 3131524"/>
                <a:gd name="connsiteY15" fmla="*/ 1066109 h 3155909"/>
                <a:gd name="connsiteX16" fmla="*/ 1065276 w 3131524"/>
                <a:gd name="connsiteY16" fmla="*/ 0 h 3155909"/>
                <a:gd name="connsiteX17" fmla="*/ 1544493 w 3131524"/>
                <a:gd name="connsiteY17" fmla="*/ 113705 h 3155909"/>
                <a:gd name="connsiteX18" fmla="*/ 1565258 w 3131524"/>
                <a:gd name="connsiteY18" fmla="*/ 125403 h 3155909"/>
                <a:gd name="connsiteX19" fmla="*/ 1651595 w 3131524"/>
                <a:gd name="connsiteY19" fmla="*/ 83780 h 3155909"/>
                <a:gd name="connsiteX20" fmla="*/ 2066248 w 3131524"/>
                <a:gd name="connsiteY20" fmla="*/ 0 h 315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1524" h="3155909">
                  <a:moveTo>
                    <a:pt x="2066248" y="0"/>
                  </a:moveTo>
                  <a:cubicBezTo>
                    <a:pt x="2654584" y="0"/>
                    <a:pt x="3131524" y="477313"/>
                    <a:pt x="3131524" y="1066109"/>
                  </a:cubicBezTo>
                  <a:cubicBezTo>
                    <a:pt x="3131524" y="1250108"/>
                    <a:pt x="3084948" y="1423220"/>
                    <a:pt x="3002951" y="1574280"/>
                  </a:cubicBezTo>
                  <a:lnTo>
                    <a:pt x="3000225" y="1578771"/>
                  </a:lnTo>
                  <a:lnTo>
                    <a:pt x="3017908" y="1610209"/>
                  </a:lnTo>
                  <a:cubicBezTo>
                    <a:pt x="3090588" y="1754371"/>
                    <a:pt x="3131524" y="1917301"/>
                    <a:pt x="3131524" y="2089800"/>
                  </a:cubicBezTo>
                  <a:cubicBezTo>
                    <a:pt x="3131524" y="2678596"/>
                    <a:pt x="2654584" y="3155909"/>
                    <a:pt x="2066248" y="3155909"/>
                  </a:cubicBezTo>
                  <a:cubicBezTo>
                    <a:pt x="1893884" y="3155909"/>
                    <a:pt x="1731081" y="3114941"/>
                    <a:pt x="1587032" y="3042204"/>
                  </a:cubicBezTo>
                  <a:lnTo>
                    <a:pt x="1566267" y="3030506"/>
                  </a:lnTo>
                  <a:lnTo>
                    <a:pt x="1479931" y="3072129"/>
                  </a:lnTo>
                  <a:cubicBezTo>
                    <a:pt x="1352483" y="3126077"/>
                    <a:pt x="1212361" y="3155909"/>
                    <a:pt x="1065277" y="3155909"/>
                  </a:cubicBezTo>
                  <a:cubicBezTo>
                    <a:pt x="476941" y="3155909"/>
                    <a:pt x="1" y="2678596"/>
                    <a:pt x="1" y="2089800"/>
                  </a:cubicBezTo>
                  <a:cubicBezTo>
                    <a:pt x="1" y="1905801"/>
                    <a:pt x="46577" y="1732690"/>
                    <a:pt x="128574" y="1581629"/>
                  </a:cubicBezTo>
                  <a:lnTo>
                    <a:pt x="131299" y="1577139"/>
                  </a:lnTo>
                  <a:lnTo>
                    <a:pt x="113616" y="1545701"/>
                  </a:lnTo>
                  <a:cubicBezTo>
                    <a:pt x="40936" y="1401538"/>
                    <a:pt x="0" y="1238608"/>
                    <a:pt x="0" y="1066109"/>
                  </a:cubicBezTo>
                  <a:cubicBezTo>
                    <a:pt x="0" y="477313"/>
                    <a:pt x="476940" y="0"/>
                    <a:pt x="1065276" y="0"/>
                  </a:cubicBezTo>
                  <a:cubicBezTo>
                    <a:pt x="1237640" y="0"/>
                    <a:pt x="1400443" y="40968"/>
                    <a:pt x="1544493" y="113705"/>
                  </a:cubicBezTo>
                  <a:lnTo>
                    <a:pt x="1565258" y="125403"/>
                  </a:lnTo>
                  <a:lnTo>
                    <a:pt x="1651595" y="83780"/>
                  </a:lnTo>
                  <a:cubicBezTo>
                    <a:pt x="1779043" y="29832"/>
                    <a:pt x="1919164" y="0"/>
                    <a:pt x="2066248" y="0"/>
                  </a:cubicBezTo>
                  <a:close/>
                </a:path>
              </a:pathLst>
            </a:custGeom>
            <a:noFill/>
            <a:ln w="28575">
              <a:solidFill>
                <a:srgbClr val="4589FF"/>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64000" tIns="64000" rIns="64000" bIns="6400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219464">
                <a:defRPr/>
              </a:pPr>
              <a:endParaRPr lang="en-US" sz="1467" dirty="0">
                <a:solidFill>
                  <a:srgbClr val="000000"/>
                </a:solidFill>
                <a:latin typeface="IBM Plex Sans" charset="0"/>
                <a:ea typeface="IBM Plex Sans" charset="0"/>
                <a:cs typeface="IBM Plex Sans" charset="0"/>
              </a:endParaRPr>
            </a:p>
          </p:txBody>
        </p:sp>
        <p:pic>
          <p:nvPicPr>
            <p:cNvPr id="80" name="Graphic 79">
              <a:extLst>
                <a:ext uri="{FF2B5EF4-FFF2-40B4-BE49-F238E27FC236}">
                  <a16:creationId xmlns:a16="http://schemas.microsoft.com/office/drawing/2014/main" id="{ACFFD6E6-995D-A847-96F7-4A739F98E3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8273" y="3699947"/>
              <a:ext cx="395065" cy="395065"/>
            </a:xfrm>
            <a:prstGeom prst="rect">
              <a:avLst/>
            </a:prstGeom>
          </p:spPr>
        </p:pic>
        <p:pic>
          <p:nvPicPr>
            <p:cNvPr id="82" name="Graphic 81">
              <a:extLst>
                <a:ext uri="{FF2B5EF4-FFF2-40B4-BE49-F238E27FC236}">
                  <a16:creationId xmlns:a16="http://schemas.microsoft.com/office/drawing/2014/main" id="{E6423361-97DC-0645-8EBF-8830F5D12A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3783" y="3288719"/>
              <a:ext cx="388677" cy="388677"/>
            </a:xfrm>
            <a:prstGeom prst="rect">
              <a:avLst/>
            </a:prstGeom>
          </p:spPr>
        </p:pic>
        <p:pic>
          <p:nvPicPr>
            <p:cNvPr id="84" name="Graphic 83">
              <a:extLst>
                <a:ext uri="{FF2B5EF4-FFF2-40B4-BE49-F238E27FC236}">
                  <a16:creationId xmlns:a16="http://schemas.microsoft.com/office/drawing/2014/main" id="{E771408E-8711-8046-B4E8-BACE1C91EB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8273" y="1282440"/>
              <a:ext cx="485314" cy="485314"/>
            </a:xfrm>
            <a:prstGeom prst="rect">
              <a:avLst/>
            </a:prstGeom>
          </p:spPr>
        </p:pic>
        <p:pic>
          <p:nvPicPr>
            <p:cNvPr id="86" name="Graphic 85">
              <a:extLst>
                <a:ext uri="{FF2B5EF4-FFF2-40B4-BE49-F238E27FC236}">
                  <a16:creationId xmlns:a16="http://schemas.microsoft.com/office/drawing/2014/main" id="{DE970ACF-7590-9842-BE0F-BBBD7A646F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2066" y="1294632"/>
              <a:ext cx="460930" cy="460930"/>
            </a:xfrm>
            <a:prstGeom prst="rect">
              <a:avLst/>
            </a:prstGeom>
          </p:spPr>
        </p:pic>
        <p:pic>
          <p:nvPicPr>
            <p:cNvPr id="88" name="Graphic 87">
              <a:extLst>
                <a:ext uri="{FF2B5EF4-FFF2-40B4-BE49-F238E27FC236}">
                  <a16:creationId xmlns:a16="http://schemas.microsoft.com/office/drawing/2014/main" id="{F0B93E6F-E387-8742-A76F-8FE2A2942C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2837289" y="1796999"/>
              <a:ext cx="461666" cy="461666"/>
            </a:xfrm>
            <a:prstGeom prst="rect">
              <a:avLst/>
            </a:prstGeom>
          </p:spPr>
        </p:pic>
        <p:pic>
          <p:nvPicPr>
            <p:cNvPr id="89" name="Graphic 88" descr="Beaker outline">
              <a:extLst>
                <a:ext uri="{FF2B5EF4-FFF2-40B4-BE49-F238E27FC236}">
                  <a16:creationId xmlns:a16="http://schemas.microsoft.com/office/drawing/2014/main" id="{CF157C1D-0C7D-BC44-90F6-7D8637E911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57934" y="1762098"/>
              <a:ext cx="437971" cy="411560"/>
            </a:xfrm>
            <a:prstGeom prst="rect">
              <a:avLst/>
            </a:prstGeom>
          </p:spPr>
        </p:pic>
        <p:pic>
          <p:nvPicPr>
            <p:cNvPr id="90" name="Graphic 13" descr="Chat with solid fill">
              <a:extLst>
                <a:ext uri="{FF2B5EF4-FFF2-40B4-BE49-F238E27FC236}">
                  <a16:creationId xmlns:a16="http://schemas.microsoft.com/office/drawing/2014/main" id="{BE503353-249F-A848-914C-07381BF4F537}"/>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263791" y="3677396"/>
              <a:ext cx="450524" cy="447922"/>
            </a:xfrm>
            <a:prstGeom prst="rect">
              <a:avLst/>
            </a:prstGeom>
          </p:spPr>
        </p:pic>
        <p:pic>
          <p:nvPicPr>
            <p:cNvPr id="91" name="Graphic 90" descr="Web design outline">
              <a:extLst>
                <a:ext uri="{FF2B5EF4-FFF2-40B4-BE49-F238E27FC236}">
                  <a16:creationId xmlns:a16="http://schemas.microsoft.com/office/drawing/2014/main" id="{36C2EF92-3E32-3247-8418-248842448E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7587" y="3294669"/>
              <a:ext cx="408817" cy="384164"/>
            </a:xfrm>
            <a:prstGeom prst="rect">
              <a:avLst/>
            </a:prstGeom>
          </p:spPr>
        </p:pic>
        <p:pic>
          <p:nvPicPr>
            <p:cNvPr id="28" name="Picture 27">
              <a:extLst>
                <a:ext uri="{FF2B5EF4-FFF2-40B4-BE49-F238E27FC236}">
                  <a16:creationId xmlns:a16="http://schemas.microsoft.com/office/drawing/2014/main" id="{B8BD7416-3108-4440-9089-0D533AA03AC0}"/>
                </a:ext>
              </a:extLst>
            </p:cNvPr>
            <p:cNvPicPr>
              <a:picLocks noChangeAspect="1"/>
            </p:cNvPicPr>
            <p:nvPr/>
          </p:nvPicPr>
          <p:blipFill rotWithShape="1">
            <a:blip r:embed="rId18"/>
            <a:srcRect l="6302" t="5093" r="3812" b="4723"/>
            <a:stretch/>
          </p:blipFill>
          <p:spPr>
            <a:xfrm>
              <a:off x="3421086" y="2126564"/>
              <a:ext cx="1480857" cy="1096801"/>
            </a:xfrm>
            <a:custGeom>
              <a:avLst/>
              <a:gdLst>
                <a:gd name="connsiteX0" fmla="*/ 161342 w 1480857"/>
                <a:gd name="connsiteY0" fmla="*/ 0 h 1096801"/>
                <a:gd name="connsiteX1" fmla="*/ 1427110 w 1480857"/>
                <a:gd name="connsiteY1" fmla="*/ 0 h 1096801"/>
                <a:gd name="connsiteX2" fmla="*/ 1480857 w 1480857"/>
                <a:gd name="connsiteY2" fmla="*/ 65238 h 1096801"/>
                <a:gd name="connsiteX3" fmla="*/ 1480857 w 1480857"/>
                <a:gd name="connsiteY3" fmla="*/ 1091117 h 1096801"/>
                <a:gd name="connsiteX4" fmla="*/ 1476174 w 1480857"/>
                <a:gd name="connsiteY4" fmla="*/ 1096801 h 1096801"/>
                <a:gd name="connsiteX5" fmla="*/ 112278 w 1480857"/>
                <a:gd name="connsiteY5" fmla="*/ 1096801 h 1096801"/>
                <a:gd name="connsiteX6" fmla="*/ 81504 w 1480857"/>
                <a:gd name="connsiteY6" fmla="*/ 1059447 h 1096801"/>
                <a:gd name="connsiteX7" fmla="*/ 2257 w 1480857"/>
                <a:gd name="connsiteY7" fmla="*/ 913232 h 1096801"/>
                <a:gd name="connsiteX8" fmla="*/ 0 w 1480857"/>
                <a:gd name="connsiteY8" fmla="*/ 907056 h 1096801"/>
                <a:gd name="connsiteX9" fmla="*/ 0 w 1480857"/>
                <a:gd name="connsiteY9" fmla="*/ 249298 h 1096801"/>
                <a:gd name="connsiteX10" fmla="*/ 2257 w 1480857"/>
                <a:gd name="connsiteY10" fmla="*/ 243122 h 1096801"/>
                <a:gd name="connsiteX11" fmla="*/ 81504 w 1480857"/>
                <a:gd name="connsiteY11" fmla="*/ 96907 h 1096801"/>
                <a:gd name="connsiteX12" fmla="*/ 161342 w 1480857"/>
                <a:gd name="connsiteY12" fmla="*/ 0 h 10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857" h="1096801">
                  <a:moveTo>
                    <a:pt x="161342" y="0"/>
                  </a:moveTo>
                  <a:lnTo>
                    <a:pt x="1427110" y="0"/>
                  </a:lnTo>
                  <a:lnTo>
                    <a:pt x="1480857" y="65238"/>
                  </a:lnTo>
                  <a:lnTo>
                    <a:pt x="1480857" y="1091117"/>
                  </a:lnTo>
                  <a:lnTo>
                    <a:pt x="1476174" y="1096801"/>
                  </a:lnTo>
                  <a:lnTo>
                    <a:pt x="112278" y="1096801"/>
                  </a:lnTo>
                  <a:lnTo>
                    <a:pt x="81504" y="1059447"/>
                  </a:lnTo>
                  <a:cubicBezTo>
                    <a:pt x="50612" y="1013654"/>
                    <a:pt x="24004" y="964723"/>
                    <a:pt x="2257" y="913232"/>
                  </a:cubicBezTo>
                  <a:lnTo>
                    <a:pt x="0" y="907056"/>
                  </a:lnTo>
                  <a:lnTo>
                    <a:pt x="0" y="249298"/>
                  </a:lnTo>
                  <a:lnTo>
                    <a:pt x="2257" y="243122"/>
                  </a:lnTo>
                  <a:cubicBezTo>
                    <a:pt x="24004" y="191631"/>
                    <a:pt x="50612" y="142700"/>
                    <a:pt x="81504" y="96907"/>
                  </a:cubicBezTo>
                  <a:lnTo>
                    <a:pt x="161342" y="0"/>
                  </a:lnTo>
                  <a:close/>
                </a:path>
              </a:pathLst>
            </a:custGeom>
          </p:spPr>
        </p:pic>
        <p:sp>
          <p:nvSpPr>
            <p:cNvPr id="30" name="TextBox 29">
              <a:extLst>
                <a:ext uri="{FF2B5EF4-FFF2-40B4-BE49-F238E27FC236}">
                  <a16:creationId xmlns:a16="http://schemas.microsoft.com/office/drawing/2014/main" id="{A0B03850-BA71-EB4B-9EA0-26077081ED5D}"/>
                </a:ext>
              </a:extLst>
            </p:cNvPr>
            <p:cNvSpPr txBox="1"/>
            <p:nvPr/>
          </p:nvSpPr>
          <p:spPr>
            <a:xfrm>
              <a:off x="1973588" y="2571750"/>
              <a:ext cx="676867" cy="153841"/>
            </a:xfrm>
            <a:prstGeom prst="rect">
              <a:avLst/>
            </a:prstGeom>
            <a:noFill/>
          </p:spPr>
          <p:txBody>
            <a:bodyPr wrap="none" lIns="0" tIns="0" rIns="0" bIns="0" rtlCol="0">
              <a:spAutoFit/>
            </a:bodyPr>
            <a:lstStyle/>
            <a:p>
              <a:pPr algn="ctr" defTabSz="1219170">
                <a:defRPr/>
              </a:pPr>
              <a:r>
                <a:rPr lang="en-US" sz="1333" dirty="0">
                  <a:solidFill>
                    <a:srgbClr val="FFFFFF"/>
                  </a:solidFill>
                  <a:latin typeface="IBM Plex Sans" charset="0"/>
                  <a:ea typeface="IBM Plex Sans" charset="0"/>
                  <a:cs typeface="IBM Plex Sans" charset="0"/>
                </a:rPr>
                <a:t>Time Series</a:t>
              </a:r>
            </a:p>
          </p:txBody>
        </p:sp>
        <p:sp>
          <p:nvSpPr>
            <p:cNvPr id="31" name="TextBox 30">
              <a:extLst>
                <a:ext uri="{FF2B5EF4-FFF2-40B4-BE49-F238E27FC236}">
                  <a16:creationId xmlns:a16="http://schemas.microsoft.com/office/drawing/2014/main" id="{86485173-6853-BA4B-86BB-A82568638D32}"/>
                </a:ext>
              </a:extLst>
            </p:cNvPr>
            <p:cNvSpPr txBox="1"/>
            <p:nvPr/>
          </p:nvSpPr>
          <p:spPr>
            <a:xfrm>
              <a:off x="5748330" y="2598020"/>
              <a:ext cx="1102466" cy="153841"/>
            </a:xfrm>
            <a:prstGeom prst="rect">
              <a:avLst/>
            </a:prstGeom>
            <a:noFill/>
          </p:spPr>
          <p:txBody>
            <a:bodyPr wrap="none" lIns="0" tIns="0" rIns="0" bIns="0" rtlCol="0">
              <a:spAutoFit/>
            </a:bodyPr>
            <a:lstStyle/>
            <a:p>
              <a:pPr algn="ctr" defTabSz="1219170">
                <a:defRPr/>
              </a:pPr>
              <a:r>
                <a:rPr lang="en-US" sz="1333" dirty="0">
                  <a:solidFill>
                    <a:srgbClr val="FFFFFF"/>
                  </a:solidFill>
                  <a:latin typeface="IBM Plex Sans" charset="0"/>
                  <a:ea typeface="IBM Plex Sans" charset="0"/>
                  <a:cs typeface="IBM Plex Sans" charset="0"/>
                </a:rPr>
                <a:t>Digital Interactions</a:t>
              </a:r>
            </a:p>
          </p:txBody>
        </p:sp>
      </p:grpSp>
      <p:sp>
        <p:nvSpPr>
          <p:cNvPr id="37" name="Footer Placeholder">
            <a:extLst>
              <a:ext uri="{FF2B5EF4-FFF2-40B4-BE49-F238E27FC236}">
                <a16:creationId xmlns:a16="http://schemas.microsoft.com/office/drawing/2014/main" id="{5234CDCC-2064-2947-E609-635BB7F3515F}"/>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251633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a:extLst>
              <a:ext uri="{FF2B5EF4-FFF2-40B4-BE49-F238E27FC236}">
                <a16:creationId xmlns:a16="http://schemas.microsoft.com/office/drawing/2014/main" id="{4B6ED5E7-42F2-4EAF-A4DE-F3465BCD567C}"/>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
        <p:nvSpPr>
          <p:cNvPr id="9" name="Title 8">
            <a:extLst>
              <a:ext uri="{FF2B5EF4-FFF2-40B4-BE49-F238E27FC236}">
                <a16:creationId xmlns:a16="http://schemas.microsoft.com/office/drawing/2014/main" id="{0184E3D7-A353-4108-9F1C-CB0A5021ABCF}"/>
              </a:ext>
            </a:extLst>
          </p:cNvPr>
          <p:cNvSpPr>
            <a:spLocks noGrp="1"/>
          </p:cNvSpPr>
          <p:nvPr>
            <p:ph type="title"/>
          </p:nvPr>
        </p:nvSpPr>
        <p:spPr>
          <a:xfrm>
            <a:off x="179133" y="268376"/>
            <a:ext cx="6096000" cy="1255624"/>
          </a:xfrm>
        </p:spPr>
        <p:txBody>
          <a:bodyPr/>
          <a:lstStyle/>
          <a:p>
            <a:r>
              <a:rPr lang="en-US" sz="2933" kern="1200" dirty="0">
                <a:solidFill>
                  <a:srgbClr val="FFFFFF"/>
                </a:solidFill>
                <a:latin typeface="IBM Plex Sans Regular"/>
                <a:ea typeface="+mn-ea"/>
                <a:cs typeface="+mn-cs"/>
              </a:rPr>
              <a:t>Edge: </a:t>
            </a:r>
            <a:r>
              <a:rPr lang="en-US" sz="2400" kern="1200" dirty="0">
                <a:solidFill>
                  <a:srgbClr val="FFFF00"/>
                </a:solidFill>
                <a:latin typeface="IBM Plex Sans Regular"/>
                <a:ea typeface="+mn-ea"/>
                <a:cs typeface="+mn-cs"/>
              </a:rPr>
              <a:t>A $200B opportunity</a:t>
            </a:r>
            <a:br>
              <a:rPr lang="en-US" sz="2400" kern="1200" dirty="0">
                <a:solidFill>
                  <a:srgbClr val="000000"/>
                </a:solidFill>
                <a:latin typeface="IBM Plex Sans" charset="0"/>
                <a:ea typeface="IBM Plex Sans" charset="0"/>
                <a:cs typeface="IBM Plex Sans" charset="0"/>
              </a:rPr>
            </a:br>
            <a:endParaRPr lang="en-US" dirty="0"/>
          </a:p>
        </p:txBody>
      </p:sp>
      <p:sp>
        <p:nvSpPr>
          <p:cNvPr id="4" name="Content Placeholder 3">
            <a:extLst>
              <a:ext uri="{FF2B5EF4-FFF2-40B4-BE49-F238E27FC236}">
                <a16:creationId xmlns:a16="http://schemas.microsoft.com/office/drawing/2014/main" id="{06369EAF-9389-4CBA-8B14-F75D7E3E3E85}"/>
              </a:ext>
            </a:extLst>
          </p:cNvPr>
          <p:cNvSpPr>
            <a:spLocks noGrp="1"/>
          </p:cNvSpPr>
          <p:nvPr>
            <p:ph sz="quarter" idx="18"/>
          </p:nvPr>
        </p:nvSpPr>
        <p:spPr>
          <a:solidFill>
            <a:srgbClr val="0043CE"/>
          </a:solidFill>
        </p:spPr>
        <p:txBody>
          <a:bodyPr/>
          <a:lstStyle/>
          <a:p>
            <a:pPr algn="ctr"/>
            <a:endParaRPr lang="en-US" dirty="0"/>
          </a:p>
          <a:p>
            <a:pPr algn="ctr"/>
            <a:r>
              <a:rPr lang="en-US" dirty="0"/>
              <a:t>Telco</a:t>
            </a:r>
          </a:p>
        </p:txBody>
      </p:sp>
      <p:sp>
        <p:nvSpPr>
          <p:cNvPr id="7" name="Slide Number Placeholder 3">
            <a:extLst>
              <a:ext uri="{FF2B5EF4-FFF2-40B4-BE49-F238E27FC236}">
                <a16:creationId xmlns:a16="http://schemas.microsoft.com/office/drawing/2014/main" id="{8044C902-D6EA-4E1F-AE0B-DE290EBF5343}"/>
              </a:ext>
            </a:extLst>
          </p:cNvPr>
          <p:cNvSpPr>
            <a:spLocks noGrp="1"/>
          </p:cNvSpPr>
          <p:nvPr>
            <p:ph type="sldNum" sz="quarter" idx="11"/>
          </p:nvPr>
        </p:nvSpPr>
        <p:spPr/>
        <p:txBody>
          <a:bodyPr/>
          <a:lstStyle/>
          <a:p>
            <a:pPr defTabSz="914621">
              <a:defRPr/>
            </a:pPr>
            <a:fld id="{59395FB3-9C97-154F-86B2-7E381B951268}" type="slidenum">
              <a:rPr lang="en-US">
                <a:solidFill>
                  <a:srgbClr val="FFFFFF"/>
                </a:solidFill>
                <a:cs typeface="Arial"/>
                <a:sym typeface="Arial"/>
              </a:rPr>
              <a:pPr defTabSz="914621">
                <a:defRPr/>
              </a:pPr>
              <a:t>13</a:t>
            </a:fld>
            <a:endParaRPr lang="en-US" dirty="0">
              <a:solidFill>
                <a:srgbClr val="FFFFFF"/>
              </a:solidFill>
              <a:cs typeface="Arial"/>
              <a:sym typeface="Arial"/>
            </a:endParaRPr>
          </a:p>
        </p:txBody>
      </p:sp>
      <p:pic>
        <p:nvPicPr>
          <p:cNvPr id="21" name="Picture 12">
            <a:extLst>
              <a:ext uri="{FF2B5EF4-FFF2-40B4-BE49-F238E27FC236}">
                <a16:creationId xmlns:a16="http://schemas.microsoft.com/office/drawing/2014/main" id="{DBA6A1E2-F567-419B-9AFE-86E097E5BCF2}"/>
              </a:ext>
            </a:extLst>
          </p:cNvPr>
          <p:cNvPicPr>
            <a:picLocks noChangeAspect="1"/>
          </p:cNvPicPr>
          <p:nvPr/>
        </p:nvPicPr>
        <p:blipFill rotWithShape="1">
          <a:blip r:embed="rId2"/>
          <a:srcRect b="9558"/>
          <a:stretch/>
        </p:blipFill>
        <p:spPr>
          <a:xfrm>
            <a:off x="6096000" y="1699464"/>
            <a:ext cx="3048000" cy="1719217"/>
          </a:xfrm>
          <a:prstGeom prst="rect">
            <a:avLst/>
          </a:prstGeom>
        </p:spPr>
      </p:pic>
      <p:pic>
        <p:nvPicPr>
          <p:cNvPr id="22" name="Picture 21">
            <a:extLst>
              <a:ext uri="{FF2B5EF4-FFF2-40B4-BE49-F238E27FC236}">
                <a16:creationId xmlns:a16="http://schemas.microsoft.com/office/drawing/2014/main" id="{85960FB5-933C-40BF-B110-68ABB5781E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
            <a:ext cx="3048000" cy="1712588"/>
          </a:xfrm>
          <a:prstGeom prst="rect">
            <a:avLst/>
          </a:prstGeom>
        </p:spPr>
      </p:pic>
      <p:sp>
        <p:nvSpPr>
          <p:cNvPr id="8" name="TextBox 7">
            <a:extLst>
              <a:ext uri="{FF2B5EF4-FFF2-40B4-BE49-F238E27FC236}">
                <a16:creationId xmlns:a16="http://schemas.microsoft.com/office/drawing/2014/main" id="{B1D47CD9-A082-4960-8A02-D9747CDD3F94}"/>
              </a:ext>
            </a:extLst>
          </p:cNvPr>
          <p:cNvSpPr txBox="1"/>
          <p:nvPr/>
        </p:nvSpPr>
        <p:spPr>
          <a:xfrm>
            <a:off x="7035798" y="1401884"/>
            <a:ext cx="1347537" cy="543867"/>
          </a:xfrm>
          <a:prstGeom prst="rect">
            <a:avLst/>
          </a:prstGeom>
          <a:solidFill>
            <a:schemeClr val="accent1">
              <a:lumMod val="75000"/>
            </a:schemeClr>
          </a:solidFill>
        </p:spPr>
        <p:txBody>
          <a:bodyPr wrap="square" rtlCol="0">
            <a:spAutoFit/>
          </a:bodyPr>
          <a:lstStyle/>
          <a:p>
            <a:pPr algn="ctr" defTabSz="609411" hangingPunct="0"/>
            <a:r>
              <a:rPr lang="en-US" sz="1467" kern="0" dirty="0">
                <a:solidFill>
                  <a:srgbClr val="FFFFFF"/>
                </a:solidFill>
                <a:latin typeface="Arial"/>
                <a:cs typeface="Arial"/>
                <a:sym typeface="Arial"/>
              </a:rPr>
              <a:t>Intelligent Operations</a:t>
            </a:r>
            <a:endParaRPr lang="en-US" sz="1867" kern="0" dirty="0">
              <a:solidFill>
                <a:srgbClr val="FFFFFF"/>
              </a:solidFill>
              <a:latin typeface="IBM Plex Sans" charset="0"/>
              <a:ea typeface="IBM Plex Sans" charset="0"/>
              <a:cs typeface="IBM Plex Sans" charset="0"/>
              <a:sym typeface="Arial"/>
            </a:endParaRPr>
          </a:p>
        </p:txBody>
      </p:sp>
      <p:sp>
        <p:nvSpPr>
          <p:cNvPr id="29" name="Content Placeholder 28">
            <a:extLst>
              <a:ext uri="{FF2B5EF4-FFF2-40B4-BE49-F238E27FC236}">
                <a16:creationId xmlns:a16="http://schemas.microsoft.com/office/drawing/2014/main" id="{F28F8A6E-2FFB-4E91-9532-2242B22779FC}"/>
              </a:ext>
            </a:extLst>
          </p:cNvPr>
          <p:cNvSpPr>
            <a:spLocks noGrp="1"/>
          </p:cNvSpPr>
          <p:nvPr>
            <p:ph sz="quarter" idx="17"/>
          </p:nvPr>
        </p:nvSpPr>
        <p:spPr/>
        <p:txBody>
          <a:bodyPr/>
          <a:lstStyle/>
          <a:p>
            <a:endParaRPr lang="en-US" dirty="0"/>
          </a:p>
          <a:p>
            <a:r>
              <a:rPr lang="en-US" dirty="0"/>
              <a:t>Intelligent Operations</a:t>
            </a:r>
          </a:p>
        </p:txBody>
      </p:sp>
      <p:pic>
        <p:nvPicPr>
          <p:cNvPr id="32" name="Picture 12">
            <a:extLst>
              <a:ext uri="{FF2B5EF4-FFF2-40B4-BE49-F238E27FC236}">
                <a16:creationId xmlns:a16="http://schemas.microsoft.com/office/drawing/2014/main" id="{2841455E-3B84-4AC9-B77B-31C8E0ED879C}"/>
              </a:ext>
            </a:extLst>
          </p:cNvPr>
          <p:cNvPicPr>
            <a:picLocks noChangeAspect="1"/>
          </p:cNvPicPr>
          <p:nvPr/>
        </p:nvPicPr>
        <p:blipFill rotWithShape="1">
          <a:blip r:embed="rId2"/>
          <a:srcRect b="9558"/>
          <a:stretch/>
        </p:blipFill>
        <p:spPr>
          <a:xfrm>
            <a:off x="6086853" y="1699462"/>
            <a:ext cx="3057147" cy="1724377"/>
          </a:xfrm>
          <a:prstGeom prst="rect">
            <a:avLst/>
          </a:prstGeom>
        </p:spPr>
      </p:pic>
      <p:sp>
        <p:nvSpPr>
          <p:cNvPr id="35" name="Content Placeholder 28">
            <a:extLst>
              <a:ext uri="{FF2B5EF4-FFF2-40B4-BE49-F238E27FC236}">
                <a16:creationId xmlns:a16="http://schemas.microsoft.com/office/drawing/2014/main" id="{17B5DA30-C0C6-4277-BC4B-3DAAEBC9ACB5}"/>
              </a:ext>
            </a:extLst>
          </p:cNvPr>
          <p:cNvSpPr txBox="1">
            <a:spLocks/>
          </p:cNvSpPr>
          <p:nvPr/>
        </p:nvSpPr>
        <p:spPr>
          <a:xfrm>
            <a:off x="6096020" y="3429952"/>
            <a:ext cx="3048000" cy="3429000"/>
          </a:xfrm>
          <a:prstGeom prst="rect">
            <a:avLst/>
          </a:prstGeom>
          <a:solidFill>
            <a:srgbClr val="0043CE"/>
          </a:solidFill>
          <a:ln>
            <a:noFill/>
          </a:ln>
        </p:spPr>
        <p:txBody>
          <a:bodyPr vert="horz" lIns="292608" tIns="268224" rIns="304800" bIns="304800" rtlCol="0">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1219170">
              <a:spcBef>
                <a:spcPts val="1467"/>
              </a:spcBef>
            </a:pPr>
            <a:endParaRPr lang="en-US" sz="1867" kern="0" dirty="0">
              <a:solidFill>
                <a:srgbClr val="FFFFFF"/>
              </a:solidFill>
              <a:sym typeface="Arial"/>
            </a:endParaRPr>
          </a:p>
          <a:p>
            <a:pPr algn="ctr" defTabSz="1219170">
              <a:spcBef>
                <a:spcPts val="1467"/>
              </a:spcBef>
            </a:pPr>
            <a:r>
              <a:rPr lang="en-US" sz="1867" kern="0" dirty="0">
                <a:solidFill>
                  <a:srgbClr val="FFFFFF"/>
                </a:solidFill>
                <a:sym typeface="Arial"/>
              </a:rPr>
              <a:t>Retail Automation</a:t>
            </a:r>
          </a:p>
        </p:txBody>
      </p:sp>
      <p:sp>
        <p:nvSpPr>
          <p:cNvPr id="36" name="Content Placeholder 3">
            <a:extLst>
              <a:ext uri="{FF2B5EF4-FFF2-40B4-BE49-F238E27FC236}">
                <a16:creationId xmlns:a16="http://schemas.microsoft.com/office/drawing/2014/main" id="{ABC8D9EB-B2A2-44BD-BE79-0D750C2C6936}"/>
              </a:ext>
            </a:extLst>
          </p:cNvPr>
          <p:cNvSpPr txBox="1">
            <a:spLocks/>
          </p:cNvSpPr>
          <p:nvPr/>
        </p:nvSpPr>
        <p:spPr>
          <a:xfrm>
            <a:off x="9144000" y="3429952"/>
            <a:ext cx="3048000" cy="3429000"/>
          </a:xfrm>
          <a:prstGeom prst="rect">
            <a:avLst/>
          </a:prstGeom>
          <a:solidFill>
            <a:srgbClr val="0F62FE"/>
          </a:solidFill>
          <a:ln>
            <a:noFill/>
          </a:ln>
        </p:spPr>
        <p:txBody>
          <a:bodyPr vert="horz" lIns="292608" tIns="268224" rIns="304800" bIns="304800" rtlCol="0">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algn="ctr" defTabSz="1219170">
              <a:spcBef>
                <a:spcPts val="1467"/>
              </a:spcBef>
            </a:pPr>
            <a:endParaRPr lang="en-US" sz="1867" kern="0" dirty="0">
              <a:solidFill>
                <a:srgbClr val="FFFFFF"/>
              </a:solidFill>
              <a:sym typeface="Arial"/>
            </a:endParaRPr>
          </a:p>
          <a:p>
            <a:pPr algn="ctr" defTabSz="1219170">
              <a:spcBef>
                <a:spcPts val="1467"/>
              </a:spcBef>
            </a:pPr>
            <a:r>
              <a:rPr lang="en-US" sz="1867" kern="0" dirty="0">
                <a:solidFill>
                  <a:srgbClr val="FFFFFF"/>
                </a:solidFill>
                <a:sym typeface="Arial"/>
              </a:rPr>
              <a:t>Connected Vehicles</a:t>
            </a:r>
          </a:p>
        </p:txBody>
      </p:sp>
      <p:pic>
        <p:nvPicPr>
          <p:cNvPr id="37" name="Picture 36" descr="A picture containing control panel&#10;&#10;Description automatically generated">
            <a:extLst>
              <a:ext uri="{FF2B5EF4-FFF2-40B4-BE49-F238E27FC236}">
                <a16:creationId xmlns:a16="http://schemas.microsoft.com/office/drawing/2014/main" id="{972F06A2-2FE6-4A52-AA9A-BE55B4AAF7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250" b="309"/>
          <a:stretch/>
        </p:blipFill>
        <p:spPr>
          <a:xfrm>
            <a:off x="9134852" y="5128488"/>
            <a:ext cx="3048000" cy="1724379"/>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AE1A659D-5DB6-4B02-B2F4-7685502887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31" b="7360"/>
          <a:stretch/>
        </p:blipFill>
        <p:spPr>
          <a:xfrm>
            <a:off x="6100564" y="5128488"/>
            <a:ext cx="3038853" cy="1724379"/>
          </a:xfrm>
          <a:prstGeom prst="rect">
            <a:avLst/>
          </a:prstGeom>
        </p:spPr>
      </p:pic>
      <p:pic>
        <p:nvPicPr>
          <p:cNvPr id="3" name="Picture 2" descr="A picture containing text, night sky&#10;&#10;Description automatically generated">
            <a:extLst>
              <a:ext uri="{FF2B5EF4-FFF2-40B4-BE49-F238E27FC236}">
                <a16:creationId xmlns:a16="http://schemas.microsoft.com/office/drawing/2014/main" id="{773C603A-4AFA-404D-8F23-3D169D8D62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222"/>
          <a:stretch/>
        </p:blipFill>
        <p:spPr>
          <a:xfrm>
            <a:off x="9143956" y="1683981"/>
            <a:ext cx="3048001" cy="1735651"/>
          </a:xfrm>
          <a:prstGeom prst="rect">
            <a:avLst/>
          </a:prstGeom>
        </p:spPr>
      </p:pic>
      <p:pic>
        <p:nvPicPr>
          <p:cNvPr id="10" name="Picture 9">
            <a:extLst>
              <a:ext uri="{FF2B5EF4-FFF2-40B4-BE49-F238E27FC236}">
                <a16:creationId xmlns:a16="http://schemas.microsoft.com/office/drawing/2014/main" id="{94BB44BE-FA06-4522-9C43-84A78C425D25}"/>
              </a:ext>
            </a:extLst>
          </p:cNvPr>
          <p:cNvPicPr>
            <a:picLocks noChangeAspect="1"/>
          </p:cNvPicPr>
          <p:nvPr/>
        </p:nvPicPr>
        <p:blipFill>
          <a:blip r:embed="rId7"/>
          <a:stretch>
            <a:fillRect/>
          </a:stretch>
        </p:blipFill>
        <p:spPr>
          <a:xfrm>
            <a:off x="27433" y="4631449"/>
            <a:ext cx="6077705" cy="1413539"/>
          </a:xfrm>
          <a:prstGeom prst="rect">
            <a:avLst/>
          </a:prstGeom>
        </p:spPr>
      </p:pic>
      <p:graphicFrame>
        <p:nvGraphicFramePr>
          <p:cNvPr id="18" name="Table 17">
            <a:extLst>
              <a:ext uri="{FF2B5EF4-FFF2-40B4-BE49-F238E27FC236}">
                <a16:creationId xmlns:a16="http://schemas.microsoft.com/office/drawing/2014/main" id="{BEBDAC29-C8F4-4E27-98F5-368E08D9D62B}"/>
              </a:ext>
            </a:extLst>
          </p:cNvPr>
          <p:cNvGraphicFramePr>
            <a:graphicFrameLocks noGrp="1"/>
          </p:cNvGraphicFramePr>
          <p:nvPr>
            <p:extLst>
              <p:ext uri="{D42A27DB-BD31-4B8C-83A1-F6EECF244321}">
                <p14:modId xmlns:p14="http://schemas.microsoft.com/office/powerpoint/2010/main" val="3079866543"/>
              </p:ext>
            </p:extLst>
          </p:nvPr>
        </p:nvGraphicFramePr>
        <p:xfrm>
          <a:off x="300944" y="1263096"/>
          <a:ext cx="5405577" cy="2804365"/>
        </p:xfrm>
        <a:graphic>
          <a:graphicData uri="http://schemas.openxmlformats.org/drawingml/2006/table">
            <a:tbl>
              <a:tblPr/>
              <a:tblGrid>
                <a:gridCol w="1474564">
                  <a:extLst>
                    <a:ext uri="{9D8B030D-6E8A-4147-A177-3AD203B41FA5}">
                      <a16:colId xmlns:a16="http://schemas.microsoft.com/office/drawing/2014/main" val="1832223141"/>
                    </a:ext>
                  </a:extLst>
                </a:gridCol>
                <a:gridCol w="2328645">
                  <a:extLst>
                    <a:ext uri="{9D8B030D-6E8A-4147-A177-3AD203B41FA5}">
                      <a16:colId xmlns:a16="http://schemas.microsoft.com/office/drawing/2014/main" val="98849613"/>
                    </a:ext>
                  </a:extLst>
                </a:gridCol>
                <a:gridCol w="1602368">
                  <a:extLst>
                    <a:ext uri="{9D8B030D-6E8A-4147-A177-3AD203B41FA5}">
                      <a16:colId xmlns:a16="http://schemas.microsoft.com/office/drawing/2014/main" val="165735641"/>
                    </a:ext>
                  </a:extLst>
                </a:gridCol>
              </a:tblGrid>
              <a:tr h="371597">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marR="0" lvl="0" indent="0" algn="ctr" defTabSz="1372378" rtl="0" eaLnBrk="1" fontAlgn="auto" latinLnBrk="0" hangingPunct="1">
                        <a:lnSpc>
                          <a:spcPct val="100000"/>
                        </a:lnSpc>
                        <a:spcBef>
                          <a:spcPts val="0"/>
                        </a:spcBef>
                        <a:spcAft>
                          <a:spcPts val="1800"/>
                        </a:spcAft>
                        <a:buClrTx/>
                        <a:buSzTx/>
                        <a:buFontTx/>
                        <a:buNone/>
                        <a:tabLst/>
                        <a:defRPr/>
                      </a:pPr>
                      <a:r>
                        <a:rPr kumimoji="0" lang="en-US" sz="1100" b="1" i="0" u="none" strike="noStrike" kern="1200" cap="none" spc="0" normalizeH="0" baseline="0" noProof="0" dirty="0">
                          <a:ln>
                            <a:noFill/>
                          </a:ln>
                          <a:solidFill>
                            <a:srgbClr val="003F69"/>
                          </a:solidFill>
                          <a:effectLst/>
                          <a:uLnTx/>
                          <a:uFillTx/>
                          <a:latin typeface="Arial" panose="020B0604020202020204" pitchFamily="34" charset="0"/>
                          <a:ea typeface="+mn-ea"/>
                          <a:cs typeface="Arial" panose="020B0604020202020204" pitchFamily="34" charset="0"/>
                        </a:rPr>
                        <a:t>Exemplar industries</a:t>
                      </a:r>
                      <a:endParaRPr kumimoji="0" lang="en-US" sz="1100" b="0" i="1" u="none" strike="noStrike" kern="1200" cap="none" spc="0" normalizeH="0" baseline="0" noProof="0" dirty="0">
                        <a:ln>
                          <a:noFill/>
                        </a:ln>
                        <a:solidFill>
                          <a:srgbClr val="003F69"/>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F69"/>
                          </a:solidFill>
                          <a:effectLst/>
                          <a:uLnTx/>
                          <a:uFillTx/>
                          <a:latin typeface="Arial" panose="020B0604020202020204" pitchFamily="34" charset="0"/>
                          <a:ea typeface="+mn-ea"/>
                          <a:cs typeface="Arial" panose="020B0604020202020204" pitchFamily="34" charset="0"/>
                        </a:rPr>
                        <a:t>Main use cases</a:t>
                      </a:r>
                      <a:endParaRPr lang="en-US" sz="11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marR="0" indent="0" algn="ctr"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003F69"/>
                          </a:solidFill>
                          <a:effectLst/>
                          <a:uLnTx/>
                          <a:uFillTx/>
                          <a:latin typeface="Arial" panose="020B0604020202020204" pitchFamily="34" charset="0"/>
                          <a:ea typeface="+mn-ea"/>
                          <a:cs typeface="Arial" panose="020B0604020202020204" pitchFamily="34" charset="0"/>
                        </a:rPr>
                        <a:t>Top Players</a:t>
                      </a:r>
                      <a:endParaRPr lang="en-US" sz="1100" b="0" dirty="0">
                        <a:solidFill>
                          <a:schemeClr val="tx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2033633"/>
                  </a:ext>
                </a:extLst>
              </a:tr>
              <a:tr h="518160">
                <a:tc rowSpan="2">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r>
                        <a:rPr lang="en-US" sz="900" b="1" dirty="0">
                          <a:solidFill>
                            <a:schemeClr val="tx1"/>
                          </a:solidFill>
                          <a:latin typeface="Arial" panose="020B0604020202020204" pitchFamily="34" charset="0"/>
                          <a:cs typeface="Arial" panose="020B0604020202020204" pitchFamily="34" charset="0"/>
                        </a:rPr>
                        <a:t>Industry 4.0 </a:t>
                      </a:r>
                      <a:endParaRPr lang="en-US"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7FF"/>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panose="020B0604020202020204" pitchFamily="34" charset="0"/>
                          <a:cs typeface="Arial" panose="020B0604020202020204" pitchFamily="34" charset="0"/>
                        </a:rPr>
                        <a:t>Visual inspection, production optimization, asset performance management</a:t>
                      </a:r>
                      <a:endParaRPr lang="en-US"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7FF"/>
                    </a:solidFill>
                  </a:tcPr>
                </a:tc>
                <a:tc rowSpan="2">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65088" marR="0" lvl="0" indent="0" algn="l" defTabSz="914400" rtl="0" eaLnBrk="1" fontAlgn="auto" latinLnBrk="0" hangingPunct="1">
                        <a:lnSpc>
                          <a:spcPct val="100000"/>
                        </a:lnSpc>
                        <a:spcBef>
                          <a:spcPts val="0"/>
                        </a:spcBef>
                        <a:spcAft>
                          <a:spcPts val="60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GSIs,  OT vendors, Hyperscalers, Telcos</a:t>
                      </a:r>
                    </a:p>
                  </a:txBody>
                  <a:tcPr marL="0" marR="0" marT="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7FF"/>
                    </a:solidFill>
                  </a:tcPr>
                </a:tc>
                <a:extLst>
                  <a:ext uri="{0D108BD9-81ED-4DB2-BD59-A6C34878D82A}">
                    <a16:rowId xmlns:a16="http://schemas.microsoft.com/office/drawing/2014/main" val="538208150"/>
                  </a:ext>
                </a:extLst>
              </a:tr>
              <a:tr h="257625">
                <a:tc vMerge="1">
                  <a:txBody>
                    <a:bodyPr/>
                    <a:lstStyle/>
                    <a:p>
                      <a:endParaRPr lang="en-US" sz="1200" b="1" dirty="0"/>
                    </a:p>
                  </a:txBody>
                  <a:tcPr anchor="ctr">
                    <a:lnL w="12700" cap="flat" cmpd="sng" algn="ctr">
                      <a:solidFill>
                        <a:schemeClr val="accent6"/>
                      </a:solidFill>
                      <a:prstDash val="solid"/>
                      <a:round/>
                      <a:headEnd type="none" w="med" len="med"/>
                      <a:tailEnd type="none" w="med" len="med"/>
                    </a:lnL>
                    <a:lnT w="6350" cap="flat" cmpd="sng" algn="ctr">
                      <a:solidFill>
                        <a:schemeClr val="tx1"/>
                      </a:solidFill>
                      <a:prstDash val="sysDot"/>
                      <a:round/>
                      <a:headEnd type="none" w="med" len="med"/>
                      <a:tailEnd type="none" w="med" len="med"/>
                    </a:lnT>
                    <a:solidFill>
                      <a:schemeClr val="accent6">
                        <a:lumMod val="10000"/>
                        <a:lumOff val="90000"/>
                      </a:schemeClr>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r>
                        <a:rPr lang="en-US" sz="900" dirty="0">
                          <a:solidFill>
                            <a:schemeClr val="tx1"/>
                          </a:solidFill>
                          <a:latin typeface="Arial" panose="020B0604020202020204" pitchFamily="34" charset="0"/>
                          <a:cs typeface="Arial" panose="020B0604020202020204" pitchFamily="34" charset="0"/>
                        </a:rPr>
                        <a:t>Supply Chain</a:t>
                      </a:r>
                      <a:endParaRPr lang="en-US"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7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nchor="ctr"/>
                </a:tc>
                <a:extLst>
                  <a:ext uri="{0D108BD9-81ED-4DB2-BD59-A6C34878D82A}">
                    <a16:rowId xmlns:a16="http://schemas.microsoft.com/office/drawing/2014/main" val="811926337"/>
                  </a:ext>
                </a:extLst>
              </a:tr>
              <a:tr h="660400">
                <a:tc>
                  <a:txBody>
                    <a:bodyPr/>
                    <a:lstStyle/>
                    <a:p>
                      <a:r>
                        <a:rPr lang="en-US" sz="900" b="1" dirty="0" err="1">
                          <a:solidFill>
                            <a:schemeClr val="bg1"/>
                          </a:solidFill>
                          <a:latin typeface="Arial" panose="020B0604020202020204" pitchFamily="34" charset="0"/>
                          <a:cs typeface="Arial" panose="020B0604020202020204" pitchFamily="34" charset="0"/>
                        </a:rPr>
                        <a:t>Telcos</a:t>
                      </a:r>
                      <a:endParaRPr lang="en-US" sz="9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900" b="0" dirty="0">
                          <a:solidFill>
                            <a:schemeClr val="bg1"/>
                          </a:solidFill>
                          <a:latin typeface="Arial" panose="020B0604020202020204" pitchFamily="34" charset="0"/>
                          <a:cs typeface="Arial" panose="020B0604020202020204" pitchFamily="34" charset="0"/>
                        </a:rPr>
                        <a:t>5G slice management, MEC for low latency applications – visual inspection, video analytics, inventory and asset management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65088" marR="0" lvl="0" indent="0" algn="l" defTabSz="914400" rtl="0" eaLnBrk="1" fontAlgn="auto" latinLnBrk="0" hangingPunct="1">
                        <a:lnSpc>
                          <a:spcPct val="100000"/>
                        </a:lnSpc>
                        <a:spcBef>
                          <a:spcPts val="0"/>
                        </a:spcBef>
                        <a:spcAft>
                          <a:spcPts val="600"/>
                        </a:spcAft>
                        <a:buClrTx/>
                        <a:buSzTx/>
                        <a:buFontTx/>
                        <a:buNone/>
                        <a:tabLst/>
                        <a:defRPr/>
                      </a:pPr>
                      <a:r>
                        <a:rPr lang="en-US" sz="900" b="0" dirty="0" err="1">
                          <a:solidFill>
                            <a:schemeClr val="bg1"/>
                          </a:solidFill>
                          <a:latin typeface="Arial" panose="020B0604020202020204" pitchFamily="34" charset="0"/>
                          <a:cs typeface="Arial" panose="020B0604020202020204" pitchFamily="34" charset="0"/>
                        </a:rPr>
                        <a:t>Hyperscalers</a:t>
                      </a:r>
                      <a:r>
                        <a:rPr lang="en-US" sz="900" b="0" dirty="0">
                          <a:solidFill>
                            <a:schemeClr val="bg1"/>
                          </a:solidFill>
                          <a:latin typeface="Arial" panose="020B0604020202020204" pitchFamily="34" charset="0"/>
                          <a:cs typeface="Arial" panose="020B0604020202020204" pitchFamily="34" charset="0"/>
                        </a:rPr>
                        <a:t>, </a:t>
                      </a:r>
                      <a:r>
                        <a:rPr lang="en-US" sz="900" b="0" dirty="0" err="1">
                          <a:solidFill>
                            <a:schemeClr val="bg1"/>
                          </a:solidFill>
                          <a:latin typeface="Arial" panose="020B0604020202020204" pitchFamily="34" charset="0"/>
                          <a:cs typeface="Arial" panose="020B0604020202020204" pitchFamily="34" charset="0"/>
                        </a:rPr>
                        <a:t>Telcos</a:t>
                      </a:r>
                      <a:endParaRPr lang="en-US" sz="900" b="0" dirty="0">
                        <a:solidFill>
                          <a:schemeClr val="bg1"/>
                        </a:solidFill>
                        <a:latin typeface="Arial" panose="020B0604020202020204" pitchFamily="34" charset="0"/>
                        <a:cs typeface="Arial" panose="020B0604020202020204" pitchFamily="34" charset="0"/>
                      </a:endParaRPr>
                    </a:p>
                  </a:txBody>
                  <a:tcPr marL="0" marR="0" marT="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396493151"/>
                  </a:ext>
                </a:extLst>
              </a:tr>
              <a:tr h="509917">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Retail, Enterprise campus, branches</a:t>
                      </a:r>
                    </a:p>
                  </a:txBody>
                  <a:tcPr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POS, inventory, security, Omni channel, loss prevention, </a:t>
                      </a:r>
                      <a:r>
                        <a:rPr lang="en-US" sz="900" dirty="0">
                          <a:solidFill>
                            <a:schemeClr val="bg1"/>
                          </a:solidFill>
                          <a:latin typeface="Arial" panose="020B0604020202020204" pitchFamily="34" charset="0"/>
                          <a:cs typeface="Arial" panose="020B0604020202020204" pitchFamily="34" charset="0"/>
                        </a:rPr>
                        <a:t>Over-the-air update</a:t>
                      </a:r>
                      <a:endParaRPr lang="en-US"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65088" marR="0" lvl="0" indent="0" algn="l"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ISVs, Hyperscalers</a:t>
                      </a:r>
                    </a:p>
                    <a:p>
                      <a:pPr marL="65088" marR="0" lvl="0" indent="0" algn="l"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Cisco / HP / Telcos</a:t>
                      </a:r>
                    </a:p>
                  </a:txBody>
                  <a:tcPr marL="0" marR="0" marT="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3847512854"/>
                  </a:ext>
                </a:extLst>
              </a:tr>
              <a:tr h="431543">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r>
                        <a:rPr lang="en-US" sz="900" b="1" dirty="0">
                          <a:solidFill>
                            <a:schemeClr val="bg1"/>
                          </a:solidFill>
                          <a:latin typeface="Arial" panose="020B0604020202020204" pitchFamily="34" charset="0"/>
                          <a:cs typeface="Arial" panose="020B0604020202020204" pitchFamily="34" charset="0"/>
                        </a:rPr>
                        <a:t>Software Defined Vehicle</a:t>
                      </a:r>
                      <a:endParaRPr lang="en-US" sz="900" b="1" baseline="300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1934"/>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r>
                        <a:rPr lang="en-US" sz="900" dirty="0">
                          <a:solidFill>
                            <a:schemeClr val="bg1"/>
                          </a:solidFill>
                          <a:latin typeface="Arial" panose="020B0604020202020204" pitchFamily="34" charset="0"/>
                          <a:cs typeface="Arial" panose="020B0604020202020204" pitchFamily="34" charset="0"/>
                        </a:rPr>
                        <a:t>Fleet management, telemetric ,self-driving</a:t>
                      </a:r>
                    </a:p>
                  </a:txBody>
                  <a:tcPr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1934"/>
                    </a:solidFill>
                  </a:tcPr>
                </a:tc>
                <a:tc>
                  <a:txBody>
                    <a:bodyPr/>
                    <a:lstStyle>
                      <a:lvl1pPr marL="0" algn="l" defTabSz="609411" rtl="0" eaLnBrk="1" latinLnBrk="0" hangingPunct="1">
                        <a:defRPr sz="2400" kern="1200">
                          <a:solidFill>
                            <a:schemeClr val="tx1"/>
                          </a:solidFill>
                          <a:latin typeface="Arial" panose="020B0604020202020204"/>
                        </a:defRPr>
                      </a:lvl1pPr>
                      <a:lvl2pPr marL="609411" algn="l" defTabSz="609411" rtl="0" eaLnBrk="1" latinLnBrk="0" hangingPunct="1">
                        <a:defRPr sz="2400" kern="1200">
                          <a:solidFill>
                            <a:schemeClr val="tx1"/>
                          </a:solidFill>
                          <a:latin typeface="Arial" panose="020B0604020202020204"/>
                        </a:defRPr>
                      </a:lvl2pPr>
                      <a:lvl3pPr marL="1218840" algn="l" defTabSz="609411" rtl="0" eaLnBrk="1" latinLnBrk="0" hangingPunct="1">
                        <a:defRPr sz="2400" kern="1200">
                          <a:solidFill>
                            <a:schemeClr val="tx1"/>
                          </a:solidFill>
                          <a:latin typeface="Arial" panose="020B0604020202020204"/>
                        </a:defRPr>
                      </a:lvl3pPr>
                      <a:lvl4pPr marL="1828256" algn="l" defTabSz="609411" rtl="0" eaLnBrk="1" latinLnBrk="0" hangingPunct="1">
                        <a:defRPr sz="2400" kern="1200">
                          <a:solidFill>
                            <a:schemeClr val="tx1"/>
                          </a:solidFill>
                          <a:latin typeface="Arial" panose="020B0604020202020204"/>
                        </a:defRPr>
                      </a:lvl4pPr>
                      <a:lvl5pPr marL="2437678" algn="l" defTabSz="609411" rtl="0" eaLnBrk="1" latinLnBrk="0" hangingPunct="1">
                        <a:defRPr sz="2400" kern="1200">
                          <a:solidFill>
                            <a:schemeClr val="tx1"/>
                          </a:solidFill>
                          <a:latin typeface="Arial" panose="020B0604020202020204"/>
                        </a:defRPr>
                      </a:lvl5pPr>
                      <a:lvl6pPr marL="3047088" algn="l" defTabSz="609411" rtl="0" eaLnBrk="1" latinLnBrk="0" hangingPunct="1">
                        <a:defRPr sz="2400" kern="1200">
                          <a:solidFill>
                            <a:schemeClr val="tx1"/>
                          </a:solidFill>
                          <a:latin typeface="Arial" panose="020B0604020202020204"/>
                        </a:defRPr>
                      </a:lvl6pPr>
                      <a:lvl7pPr marL="3656499" algn="l" defTabSz="609411" rtl="0" eaLnBrk="1" latinLnBrk="0" hangingPunct="1">
                        <a:defRPr sz="2400" kern="1200">
                          <a:solidFill>
                            <a:schemeClr val="tx1"/>
                          </a:solidFill>
                          <a:latin typeface="Arial" panose="020B0604020202020204"/>
                        </a:defRPr>
                      </a:lvl7pPr>
                      <a:lvl8pPr marL="4265920" algn="l" defTabSz="609411" rtl="0" eaLnBrk="1" latinLnBrk="0" hangingPunct="1">
                        <a:defRPr sz="2400" kern="1200">
                          <a:solidFill>
                            <a:schemeClr val="tx1"/>
                          </a:solidFill>
                          <a:latin typeface="Arial" panose="020B0604020202020204"/>
                        </a:defRPr>
                      </a:lvl8pPr>
                      <a:lvl9pPr marL="4875337" algn="l" defTabSz="609411" rtl="0" eaLnBrk="1" latinLnBrk="0" hangingPunct="1">
                        <a:defRPr sz="2400" kern="1200">
                          <a:solidFill>
                            <a:schemeClr val="tx1"/>
                          </a:solidFill>
                          <a:latin typeface="Arial" panose="020B0604020202020204"/>
                        </a:defRPr>
                      </a:lvl9pPr>
                    </a:lstStyle>
                    <a:p>
                      <a:pPr marL="0" indent="0" algn="l">
                        <a:spcBef>
                          <a:spcPts val="0"/>
                        </a:spcBef>
                        <a:spcAft>
                          <a:spcPts val="600"/>
                        </a:spcAft>
                        <a:buFontTx/>
                        <a:buNone/>
                      </a:pPr>
                      <a:r>
                        <a:rPr lang="en-US" sz="900" b="0" dirty="0">
                          <a:solidFill>
                            <a:schemeClr val="bg1"/>
                          </a:solidFill>
                          <a:latin typeface="Arial" panose="020B0604020202020204" pitchFamily="34" charset="0"/>
                          <a:cs typeface="Arial" panose="020B0604020202020204" pitchFamily="34" charset="0"/>
                        </a:rPr>
                        <a:t>Vehicle / device vendors</a:t>
                      </a:r>
                    </a:p>
                  </a:txBody>
                  <a:tcPr marT="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1934"/>
                    </a:solidFill>
                  </a:tcPr>
                </a:tc>
                <a:extLst>
                  <a:ext uri="{0D108BD9-81ED-4DB2-BD59-A6C34878D82A}">
                    <a16:rowId xmlns:a16="http://schemas.microsoft.com/office/drawing/2014/main" val="907683065"/>
                  </a:ext>
                </a:extLst>
              </a:tr>
            </a:tbl>
          </a:graphicData>
        </a:graphic>
      </p:graphicFrame>
    </p:spTree>
    <p:extLst>
      <p:ext uri="{BB962C8B-B14F-4D97-AF65-F5344CB8AC3E}">
        <p14:creationId xmlns:p14="http://schemas.microsoft.com/office/powerpoint/2010/main" val="112905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6B2A35-4270-1146-9CD7-46784FF7CF27}"/>
              </a:ext>
            </a:extLst>
          </p:cNvPr>
          <p:cNvSpPr>
            <a:spLocks noGrp="1"/>
          </p:cNvSpPr>
          <p:nvPr>
            <p:ph type="sldNum" sz="quarter" idx="10"/>
          </p:nvPr>
        </p:nvSpPr>
        <p:spPr/>
        <p:txBody>
          <a:bodyPr/>
          <a:lstStyle/>
          <a:p>
            <a:pPr defTabSz="761981" fontAlgn="base">
              <a:lnSpc>
                <a:spcPct val="90000"/>
              </a:lnSpc>
              <a:spcBef>
                <a:spcPct val="0"/>
              </a:spcBef>
              <a:spcAft>
                <a:spcPct val="0"/>
              </a:spcAft>
            </a:pPr>
            <a:fld id="{3FD999D4-B456-9943-89B7-30D56181CE18}" type="slidenum">
              <a:rPr lang="en-US">
                <a:solidFill>
                  <a:srgbClr val="FFFFFF"/>
                </a:solidFill>
                <a:latin typeface="IBM Plex Sans"/>
                <a:sym typeface="Arial"/>
              </a:rPr>
              <a:pPr defTabSz="761981" fontAlgn="base">
                <a:lnSpc>
                  <a:spcPct val="90000"/>
                </a:lnSpc>
                <a:spcBef>
                  <a:spcPct val="0"/>
                </a:spcBef>
                <a:spcAft>
                  <a:spcPct val="0"/>
                </a:spcAft>
              </a:pPr>
              <a:t>14</a:t>
            </a:fld>
            <a:endParaRPr lang="en-US" dirty="0">
              <a:solidFill>
                <a:srgbClr val="FFFFFF"/>
              </a:solidFill>
              <a:latin typeface="IBM Plex Sans"/>
              <a:sym typeface="Arial"/>
            </a:endParaRPr>
          </a:p>
        </p:txBody>
      </p:sp>
      <p:sp>
        <p:nvSpPr>
          <p:cNvPr id="33" name="TextBox 32">
            <a:extLst>
              <a:ext uri="{FF2B5EF4-FFF2-40B4-BE49-F238E27FC236}">
                <a16:creationId xmlns:a16="http://schemas.microsoft.com/office/drawing/2014/main" id="{52EC9413-D097-D94A-F083-495306ED7D4A}"/>
              </a:ext>
            </a:extLst>
          </p:cNvPr>
          <p:cNvSpPr txBox="1"/>
          <p:nvPr/>
        </p:nvSpPr>
        <p:spPr>
          <a:xfrm>
            <a:off x="6350001" y="4304784"/>
            <a:ext cx="3779708" cy="889795"/>
          </a:xfrm>
          <a:prstGeom prst="rect">
            <a:avLst/>
          </a:prstGeom>
          <a:noFill/>
        </p:spPr>
        <p:txBody>
          <a:bodyPr wrap="square" lIns="0" tIns="0" rIns="0" bIns="0" rtlCol="0">
            <a:spAutoFit/>
          </a:bodyPr>
          <a:lstStyle/>
          <a:p>
            <a:pPr marL="7937" defTabSz="761981" fontAlgn="base">
              <a:lnSpc>
                <a:spcPct val="90000"/>
              </a:lnSpc>
              <a:spcBef>
                <a:spcPct val="0"/>
              </a:spcBef>
              <a:spcAft>
                <a:spcPts val="500"/>
              </a:spcAft>
            </a:pPr>
            <a:r>
              <a:rPr lang="en-US" sz="1500" b="1" dirty="0">
                <a:solidFill>
                  <a:srgbClr val="20D5D2"/>
                </a:solidFill>
                <a:latin typeface="IBM Plex Sans" panose="020B0503050203000203" pitchFamily="34" charset="0"/>
                <a:cs typeface="Arial"/>
                <a:sym typeface="Arial"/>
              </a:rPr>
              <a:t>Chapter II</a:t>
            </a:r>
            <a:endParaRPr lang="en-US" sz="1333" dirty="0">
              <a:solidFill>
                <a:srgbClr val="0F6FFF">
                  <a:lumMod val="60000"/>
                  <a:lumOff val="40000"/>
                </a:srgbClr>
              </a:solidFill>
              <a:latin typeface="IBM Plex Sans Text" panose="020B0503050203000203" pitchFamily="34" charset="0"/>
              <a:cs typeface="Arial"/>
              <a:sym typeface="Arial"/>
            </a:endParaRPr>
          </a:p>
          <a:p>
            <a:pPr marL="149487" indent="-141548" defTabSz="761981" fontAlgn="base">
              <a:lnSpc>
                <a:spcPct val="90000"/>
              </a:lnSpc>
              <a:spcBef>
                <a:spcPct val="0"/>
              </a:spcBef>
              <a:spcAft>
                <a:spcPts val="500"/>
              </a:spcAft>
              <a:buFont typeface="Arial" panose="020B0604020202020204" pitchFamily="34" charset="0"/>
              <a:buChar char="•"/>
            </a:pPr>
            <a:r>
              <a:rPr lang="en-US" sz="1333" dirty="0">
                <a:solidFill>
                  <a:srgbClr val="FFFFFF"/>
                </a:solidFill>
                <a:latin typeface="IBM Plex Sans Regular"/>
                <a:cs typeface="Arial"/>
                <a:sym typeface="Arial"/>
              </a:rPr>
              <a:t>Mission-critical applictions moving to the cloud</a:t>
            </a:r>
          </a:p>
          <a:p>
            <a:pPr marL="149487" indent="-141548" defTabSz="761981" fontAlgn="base">
              <a:lnSpc>
                <a:spcPct val="90000"/>
              </a:lnSpc>
              <a:spcBef>
                <a:spcPct val="0"/>
              </a:spcBef>
              <a:spcAft>
                <a:spcPts val="500"/>
              </a:spcAft>
              <a:buFont typeface="Arial" panose="020B0604020202020204" pitchFamily="34" charset="0"/>
              <a:buChar char="•"/>
            </a:pPr>
            <a:r>
              <a:rPr lang="en-US" sz="1333" dirty="0">
                <a:solidFill>
                  <a:srgbClr val="FFFFFF"/>
                </a:solidFill>
                <a:latin typeface="IBM Plex Sans Regular"/>
                <a:cs typeface="Arial"/>
                <a:sym typeface="Arial"/>
              </a:rPr>
              <a:t>Nature of cloud is changing - from public cloud to hybrid cloud and multicloud</a:t>
            </a:r>
          </a:p>
        </p:txBody>
      </p:sp>
      <p:sp>
        <p:nvSpPr>
          <p:cNvPr id="34" name="TextBox 33">
            <a:extLst>
              <a:ext uri="{FF2B5EF4-FFF2-40B4-BE49-F238E27FC236}">
                <a16:creationId xmlns:a16="http://schemas.microsoft.com/office/drawing/2014/main" id="{CC2FB6E4-633E-5ECE-640A-80A5B85C9223}"/>
              </a:ext>
            </a:extLst>
          </p:cNvPr>
          <p:cNvSpPr txBox="1"/>
          <p:nvPr/>
        </p:nvSpPr>
        <p:spPr>
          <a:xfrm>
            <a:off x="2479345" y="4304784"/>
            <a:ext cx="3368235" cy="889795"/>
          </a:xfrm>
          <a:prstGeom prst="rect">
            <a:avLst/>
          </a:prstGeom>
          <a:noFill/>
        </p:spPr>
        <p:txBody>
          <a:bodyPr wrap="square" lIns="0" tIns="0" rIns="0" bIns="0" rtlCol="0">
            <a:spAutoFit/>
          </a:bodyPr>
          <a:lstStyle/>
          <a:p>
            <a:pPr marL="7937" defTabSz="761981" fontAlgn="base">
              <a:lnSpc>
                <a:spcPct val="90000"/>
              </a:lnSpc>
              <a:spcBef>
                <a:spcPct val="0"/>
              </a:spcBef>
              <a:spcAft>
                <a:spcPts val="500"/>
              </a:spcAft>
            </a:pPr>
            <a:r>
              <a:rPr lang="en-US" sz="1500" b="1" dirty="0">
                <a:solidFill>
                  <a:srgbClr val="20D5D2"/>
                </a:solidFill>
                <a:latin typeface="IBM Plex Sans" panose="020B0503050203000203" pitchFamily="34" charset="0"/>
                <a:cs typeface="Arial"/>
                <a:sym typeface="Arial"/>
              </a:rPr>
              <a:t>Chapter I</a:t>
            </a:r>
            <a:endParaRPr lang="en-US" sz="1500" dirty="0">
              <a:solidFill>
                <a:srgbClr val="20D5D2"/>
              </a:solidFill>
              <a:latin typeface="IBM Plex Sans ExtraLight" panose="020B0303050203000203" pitchFamily="34" charset="0"/>
              <a:cs typeface="Arial"/>
              <a:sym typeface="Arial"/>
            </a:endParaRPr>
          </a:p>
          <a:p>
            <a:pPr marL="149487" indent="-141548" defTabSz="761981" fontAlgn="base">
              <a:lnSpc>
                <a:spcPct val="90000"/>
              </a:lnSpc>
              <a:spcBef>
                <a:spcPct val="0"/>
              </a:spcBef>
              <a:spcAft>
                <a:spcPts val="500"/>
              </a:spcAft>
              <a:buFont typeface="Arial" panose="020B0604020202020204" pitchFamily="34" charset="0"/>
              <a:buChar char="•"/>
            </a:pPr>
            <a:r>
              <a:rPr lang="en-US" sz="1333" dirty="0">
                <a:solidFill>
                  <a:srgbClr val="FFFFFF"/>
                </a:solidFill>
                <a:latin typeface="IBM Plex Sans Regular"/>
                <a:cs typeface="Arial"/>
                <a:sym typeface="Arial"/>
              </a:rPr>
              <a:t>New application development, lift &amp; shift, experiment with new technologies</a:t>
            </a:r>
          </a:p>
          <a:p>
            <a:pPr marL="149487" indent="-141548" defTabSz="761981" fontAlgn="base">
              <a:lnSpc>
                <a:spcPct val="90000"/>
              </a:lnSpc>
              <a:spcBef>
                <a:spcPct val="0"/>
              </a:spcBef>
              <a:spcAft>
                <a:spcPts val="500"/>
              </a:spcAft>
              <a:buFont typeface="Arial" panose="020B0604020202020204" pitchFamily="34" charset="0"/>
              <a:buChar char="•"/>
            </a:pPr>
            <a:r>
              <a:rPr lang="en-US" sz="1333" dirty="0">
                <a:solidFill>
                  <a:srgbClr val="FFFFFF"/>
                </a:solidFill>
                <a:latin typeface="IBM Plex Sans Regular"/>
                <a:cs typeface="Arial"/>
                <a:sym typeface="Arial"/>
              </a:rPr>
              <a:t>Cloud = Public Cloud</a:t>
            </a:r>
          </a:p>
        </p:txBody>
      </p:sp>
      <p:grpSp>
        <p:nvGrpSpPr>
          <p:cNvPr id="193" name="Group 192">
            <a:extLst>
              <a:ext uri="{FF2B5EF4-FFF2-40B4-BE49-F238E27FC236}">
                <a16:creationId xmlns:a16="http://schemas.microsoft.com/office/drawing/2014/main" id="{495A0DD2-86FE-4A8B-DED0-C090CE4592E0}"/>
              </a:ext>
            </a:extLst>
          </p:cNvPr>
          <p:cNvGrpSpPr/>
          <p:nvPr/>
        </p:nvGrpSpPr>
        <p:grpSpPr>
          <a:xfrm>
            <a:off x="3588685" y="1545980"/>
            <a:ext cx="1151681" cy="1646697"/>
            <a:chOff x="6625467" y="1345043"/>
            <a:chExt cx="1382017" cy="1976036"/>
          </a:xfrm>
        </p:grpSpPr>
        <p:sp>
          <p:nvSpPr>
            <p:cNvPr id="194" name="TextBox 193">
              <a:extLst>
                <a:ext uri="{FF2B5EF4-FFF2-40B4-BE49-F238E27FC236}">
                  <a16:creationId xmlns:a16="http://schemas.microsoft.com/office/drawing/2014/main" id="{5BF76F6A-C0A8-72E0-5AED-5F1D7FB0B44D}"/>
                </a:ext>
              </a:extLst>
            </p:cNvPr>
            <p:cNvSpPr txBox="1"/>
            <p:nvPr/>
          </p:nvSpPr>
          <p:spPr>
            <a:xfrm>
              <a:off x="6625467" y="2970772"/>
              <a:ext cx="1379468" cy="350307"/>
            </a:xfrm>
            <a:prstGeom prst="rect">
              <a:avLst/>
            </a:prstGeom>
            <a:noFill/>
          </p:spPr>
          <p:txBody>
            <a:bodyPr wrap="none" lIns="0" tIns="0" rIns="0" bIns="0" rtlCol="0" anchor="ctr">
              <a:noAutofit/>
            </a:bodyPr>
            <a:lstStyle/>
            <a:p>
              <a:pPr algn="ctr" defTabSz="761981" fontAlgn="base">
                <a:lnSpc>
                  <a:spcPct val="90000"/>
                </a:lnSpc>
                <a:spcBef>
                  <a:spcPct val="0"/>
                </a:spcBef>
                <a:spcAft>
                  <a:spcPct val="0"/>
                </a:spcAft>
                <a:defRPr/>
              </a:pPr>
              <a:r>
                <a:rPr lang="en-US" sz="1333" b="1">
                  <a:solidFill>
                    <a:srgbClr val="EAEAEA"/>
                  </a:solidFill>
                  <a:latin typeface="IBM Plex Sans" panose="020B0503050203000203" pitchFamily="34" charset="0"/>
                  <a:cs typeface="Arial"/>
                  <a:sym typeface="Arial"/>
                </a:rPr>
                <a:t>traditional IT</a:t>
              </a:r>
            </a:p>
          </p:txBody>
        </p:sp>
        <p:sp>
          <p:nvSpPr>
            <p:cNvPr id="195" name="Rectangle 194">
              <a:extLst>
                <a:ext uri="{FF2B5EF4-FFF2-40B4-BE49-F238E27FC236}">
                  <a16:creationId xmlns:a16="http://schemas.microsoft.com/office/drawing/2014/main" id="{DA8FE63E-7390-470D-0DB0-347BCFBD92F1}"/>
                </a:ext>
              </a:extLst>
            </p:cNvPr>
            <p:cNvSpPr/>
            <p:nvPr/>
          </p:nvSpPr>
          <p:spPr>
            <a:xfrm>
              <a:off x="6625469" y="1345043"/>
              <a:ext cx="1379469" cy="1379469"/>
            </a:xfrm>
            <a:prstGeom prst="rect">
              <a:avLst/>
            </a:prstGeom>
            <a:solidFill>
              <a:schemeClr val="bg1"/>
            </a:solidFill>
            <a:ln w="12700">
              <a:noFill/>
            </a:ln>
            <a:effectLst>
              <a:glow rad="152400">
                <a:schemeClr val="tx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pic>
          <p:nvPicPr>
            <p:cNvPr id="196" name="Picture 195">
              <a:extLst>
                <a:ext uri="{FF2B5EF4-FFF2-40B4-BE49-F238E27FC236}">
                  <a16:creationId xmlns:a16="http://schemas.microsoft.com/office/drawing/2014/main" id="{8AF46BAC-B563-4811-2EBB-02DF4D93555A}"/>
                </a:ext>
              </a:extLst>
            </p:cNvPr>
            <p:cNvPicPr>
              <a:picLocks noChangeAspect="1"/>
            </p:cNvPicPr>
            <p:nvPr/>
          </p:nvPicPr>
          <p:blipFill>
            <a:blip r:embed="rId3"/>
            <a:stretch>
              <a:fillRect/>
            </a:stretch>
          </p:blipFill>
          <p:spPr>
            <a:xfrm>
              <a:off x="6625470" y="1345043"/>
              <a:ext cx="1382014" cy="1379469"/>
            </a:xfrm>
            <a:prstGeom prst="rect">
              <a:avLst/>
            </a:prstGeom>
          </p:spPr>
        </p:pic>
      </p:grpSp>
      <p:grpSp>
        <p:nvGrpSpPr>
          <p:cNvPr id="199" name="Group 198">
            <a:extLst>
              <a:ext uri="{FF2B5EF4-FFF2-40B4-BE49-F238E27FC236}">
                <a16:creationId xmlns:a16="http://schemas.microsoft.com/office/drawing/2014/main" id="{C8A8601C-B140-C63F-2FB8-20D82DA54C8D}"/>
              </a:ext>
            </a:extLst>
          </p:cNvPr>
          <p:cNvGrpSpPr/>
          <p:nvPr/>
        </p:nvGrpSpPr>
        <p:grpSpPr>
          <a:xfrm>
            <a:off x="5521753" y="1545980"/>
            <a:ext cx="1150620" cy="1646697"/>
            <a:chOff x="8555775" y="1345043"/>
            <a:chExt cx="1380744" cy="1976036"/>
          </a:xfrm>
        </p:grpSpPr>
        <p:sp>
          <p:nvSpPr>
            <p:cNvPr id="200" name="TextBox 199">
              <a:extLst>
                <a:ext uri="{FF2B5EF4-FFF2-40B4-BE49-F238E27FC236}">
                  <a16:creationId xmlns:a16="http://schemas.microsoft.com/office/drawing/2014/main" id="{3D6AA36A-9394-863D-7A55-0BC8A602C78C}"/>
                </a:ext>
              </a:extLst>
            </p:cNvPr>
            <p:cNvSpPr txBox="1"/>
            <p:nvPr/>
          </p:nvSpPr>
          <p:spPr>
            <a:xfrm>
              <a:off x="8557049" y="2970772"/>
              <a:ext cx="1379468" cy="350307"/>
            </a:xfrm>
            <a:prstGeom prst="rect">
              <a:avLst/>
            </a:prstGeom>
            <a:noFill/>
          </p:spPr>
          <p:txBody>
            <a:bodyPr wrap="none" lIns="0" tIns="0" rIns="0" bIns="0" rtlCol="0" anchor="ctr">
              <a:noAutofit/>
            </a:bodyPr>
            <a:lstStyle/>
            <a:p>
              <a:pPr algn="ctr" defTabSz="761981" fontAlgn="base">
                <a:lnSpc>
                  <a:spcPct val="90000"/>
                </a:lnSpc>
                <a:spcBef>
                  <a:spcPct val="0"/>
                </a:spcBef>
                <a:spcAft>
                  <a:spcPct val="0"/>
                </a:spcAft>
                <a:defRPr/>
              </a:pPr>
              <a:r>
                <a:rPr lang="en-US" sz="1333" b="1">
                  <a:solidFill>
                    <a:srgbClr val="0F6FFF"/>
                  </a:solidFill>
                  <a:latin typeface="IBM Plex Sans" panose="020B0503050203000203" pitchFamily="34" charset="0"/>
                  <a:cs typeface="Arial"/>
                  <a:sym typeface="Arial"/>
                </a:rPr>
                <a:t>cloud</a:t>
              </a:r>
            </a:p>
          </p:txBody>
        </p:sp>
        <p:sp>
          <p:nvSpPr>
            <p:cNvPr id="201" name="Oval 200">
              <a:extLst>
                <a:ext uri="{FF2B5EF4-FFF2-40B4-BE49-F238E27FC236}">
                  <a16:creationId xmlns:a16="http://schemas.microsoft.com/office/drawing/2014/main" id="{48C1F4C2-AB44-4A00-3E1E-1B0FE9ADC138}"/>
                </a:ext>
              </a:extLst>
            </p:cNvPr>
            <p:cNvSpPr/>
            <p:nvPr/>
          </p:nvSpPr>
          <p:spPr>
            <a:xfrm>
              <a:off x="8557050" y="1345043"/>
              <a:ext cx="1379469" cy="1379469"/>
            </a:xfrm>
            <a:prstGeom prst="ellipse">
              <a:avLst/>
            </a:prstGeom>
            <a:solidFill>
              <a:schemeClr val="bg1"/>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public/private</a:t>
              </a:r>
            </a:p>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cloud</a:t>
              </a:r>
            </a:p>
          </p:txBody>
        </p:sp>
        <p:pic>
          <p:nvPicPr>
            <p:cNvPr id="202" name="Picture 4" descr="clouds on sky">
              <a:extLst>
                <a:ext uri="{FF2B5EF4-FFF2-40B4-BE49-F238E27FC236}">
                  <a16:creationId xmlns:a16="http://schemas.microsoft.com/office/drawing/2014/main" id="{E422A7CC-1C0A-751D-60E6-23CE068333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 t="20391" r="233" b="13254"/>
            <a:stretch/>
          </p:blipFill>
          <p:spPr bwMode="auto">
            <a:xfrm>
              <a:off x="8555775" y="1345043"/>
              <a:ext cx="1380744" cy="1380744"/>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03" name="Group 202">
            <a:extLst>
              <a:ext uri="{FF2B5EF4-FFF2-40B4-BE49-F238E27FC236}">
                <a16:creationId xmlns:a16="http://schemas.microsoft.com/office/drawing/2014/main" id="{031B4515-FA24-B0A0-0D72-BCF508C42E64}"/>
              </a:ext>
            </a:extLst>
          </p:cNvPr>
          <p:cNvGrpSpPr/>
          <p:nvPr/>
        </p:nvGrpSpPr>
        <p:grpSpPr>
          <a:xfrm>
            <a:off x="7453759" y="1534815"/>
            <a:ext cx="1149557" cy="1657860"/>
            <a:chOff x="10488631" y="1331647"/>
            <a:chExt cx="1379469" cy="1989432"/>
          </a:xfrm>
        </p:grpSpPr>
        <p:sp>
          <p:nvSpPr>
            <p:cNvPr id="204" name="TextBox 203">
              <a:extLst>
                <a:ext uri="{FF2B5EF4-FFF2-40B4-BE49-F238E27FC236}">
                  <a16:creationId xmlns:a16="http://schemas.microsoft.com/office/drawing/2014/main" id="{FCD25007-DB8E-6152-0B0B-8918C1171A4D}"/>
                </a:ext>
              </a:extLst>
            </p:cNvPr>
            <p:cNvSpPr txBox="1"/>
            <p:nvPr/>
          </p:nvSpPr>
          <p:spPr>
            <a:xfrm>
              <a:off x="10488631" y="2970772"/>
              <a:ext cx="1379468" cy="350307"/>
            </a:xfrm>
            <a:prstGeom prst="rect">
              <a:avLst/>
            </a:prstGeom>
            <a:noFill/>
          </p:spPr>
          <p:txBody>
            <a:bodyPr wrap="none" lIns="0" tIns="0" rIns="0" bIns="0" rtlCol="0" anchor="ctr">
              <a:noAutofit/>
            </a:bodyPr>
            <a:lstStyle/>
            <a:p>
              <a:pPr algn="ctr" defTabSz="761981" fontAlgn="base">
                <a:lnSpc>
                  <a:spcPct val="90000"/>
                </a:lnSpc>
                <a:spcBef>
                  <a:spcPct val="0"/>
                </a:spcBef>
                <a:spcAft>
                  <a:spcPct val="0"/>
                </a:spcAft>
                <a:defRPr/>
              </a:pPr>
              <a:r>
                <a:rPr lang="en-US" sz="1333" b="1">
                  <a:solidFill>
                    <a:srgbClr val="0F6FFF"/>
                  </a:solidFill>
                  <a:latin typeface="IBM Plex Sans" panose="020B0503050203000203" pitchFamily="34" charset="0"/>
                  <a:cs typeface="Arial"/>
                  <a:sym typeface="Arial"/>
                </a:rPr>
                <a:t>multicloud</a:t>
              </a:r>
            </a:p>
          </p:txBody>
        </p:sp>
        <p:sp>
          <p:nvSpPr>
            <p:cNvPr id="205" name="Oval 204">
              <a:extLst>
                <a:ext uri="{FF2B5EF4-FFF2-40B4-BE49-F238E27FC236}">
                  <a16:creationId xmlns:a16="http://schemas.microsoft.com/office/drawing/2014/main" id="{789EC702-7FD4-A422-5FAD-684B034231CD}"/>
                </a:ext>
              </a:extLst>
            </p:cNvPr>
            <p:cNvSpPr/>
            <p:nvPr/>
          </p:nvSpPr>
          <p:spPr>
            <a:xfrm>
              <a:off x="10488631" y="1331647"/>
              <a:ext cx="1379469" cy="1379469"/>
            </a:xfrm>
            <a:prstGeom prst="ellipse">
              <a:avLst/>
            </a:prstGeom>
            <a:solidFill>
              <a:schemeClr val="bg1"/>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pic>
          <p:nvPicPr>
            <p:cNvPr id="206" name="Picture 4" descr="clouds on sky">
              <a:extLst>
                <a:ext uri="{FF2B5EF4-FFF2-40B4-BE49-F238E27FC236}">
                  <a16:creationId xmlns:a16="http://schemas.microsoft.com/office/drawing/2014/main" id="{F260353D-A0DE-D4CD-0866-16222A8083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0881185" y="2067472"/>
              <a:ext cx="594360" cy="594360"/>
            </a:xfrm>
            <a:prstGeom prst="ellipse">
              <a:avLst/>
            </a:prstGeom>
            <a:noFill/>
            <a:extLst>
              <a:ext uri="{909E8E84-426E-40DD-AFC4-6F175D3DCCD1}">
                <a14:hiddenFill xmlns:a14="http://schemas.microsoft.com/office/drawing/2010/main">
                  <a:solidFill>
                    <a:srgbClr val="FFFFFF"/>
                  </a:solidFill>
                </a14:hiddenFill>
              </a:ext>
            </a:extLst>
          </p:spPr>
        </p:pic>
        <p:pic>
          <p:nvPicPr>
            <p:cNvPr id="207" name="Picture 6" descr="cirrus sky">
              <a:extLst>
                <a:ext uri="{FF2B5EF4-FFF2-40B4-BE49-F238E27FC236}">
                  <a16:creationId xmlns:a16="http://schemas.microsoft.com/office/drawing/2014/main" id="{D9976B94-4A1A-FE9A-5C66-FCA4B431A1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a:off x="10577308" y="1529786"/>
              <a:ext cx="594360" cy="594360"/>
            </a:xfrm>
            <a:prstGeom prst="ellipse">
              <a:avLst/>
            </a:prstGeom>
            <a:noFill/>
            <a:extLst>
              <a:ext uri="{909E8E84-426E-40DD-AFC4-6F175D3DCCD1}">
                <a14:hiddenFill xmlns:a14="http://schemas.microsoft.com/office/drawing/2010/main">
                  <a:solidFill>
                    <a:srgbClr val="FFFFFF"/>
                  </a:solidFill>
                </a14:hiddenFill>
              </a:ext>
            </a:extLst>
          </p:spPr>
        </p:pic>
        <p:pic>
          <p:nvPicPr>
            <p:cNvPr id="208" name="Picture 8" descr="cumulonimbus">
              <a:extLst>
                <a:ext uri="{FF2B5EF4-FFF2-40B4-BE49-F238E27FC236}">
                  <a16:creationId xmlns:a16="http://schemas.microsoft.com/office/drawing/2014/main" id="{A1B699A3-17B8-83A9-96C2-02E9341138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a:off x="11185062" y="1529786"/>
              <a:ext cx="594360" cy="594360"/>
            </a:xfrm>
            <a:prstGeom prst="ellipse">
              <a:avLst/>
            </a:prstGeom>
            <a:noFill/>
            <a:extLst>
              <a:ext uri="{909E8E84-426E-40DD-AFC4-6F175D3DCCD1}">
                <a14:hiddenFill xmlns:a14="http://schemas.microsoft.com/office/drawing/2010/main">
                  <a:solidFill>
                    <a:srgbClr val="FFFFFF"/>
                  </a:solidFill>
                </a14:hiddenFill>
              </a:ext>
            </a:extLst>
          </p:spPr>
        </p:pic>
      </p:grpSp>
      <p:sp>
        <p:nvSpPr>
          <p:cNvPr id="28" name="Chevron 27">
            <a:extLst>
              <a:ext uri="{FF2B5EF4-FFF2-40B4-BE49-F238E27FC236}">
                <a16:creationId xmlns:a16="http://schemas.microsoft.com/office/drawing/2014/main" id="{DB38A473-BF77-593B-34D3-AAF77C37DED4}"/>
              </a:ext>
            </a:extLst>
          </p:cNvPr>
          <p:cNvSpPr/>
          <p:nvPr/>
        </p:nvSpPr>
        <p:spPr>
          <a:xfrm>
            <a:off x="6986068" y="2038020"/>
            <a:ext cx="152400" cy="228600"/>
          </a:xfrm>
          <a:prstGeom prst="chevron">
            <a:avLst/>
          </a:prstGeom>
          <a:noFill/>
          <a:ln>
            <a:noFill/>
          </a:ln>
        </p:spPr>
        <p:txBody>
          <a:bodyPr wrap="square" lIns="0" tIns="0" rIns="0" bIns="0" rtlCol="0" anchor="ctr">
            <a:noAutofit/>
          </a:bodyPr>
          <a:lstStyle/>
          <a:p>
            <a:pPr algn="ctr" defTabSz="761981" fontAlgn="base">
              <a:lnSpc>
                <a:spcPct val="90000"/>
              </a:lnSpc>
              <a:spcBef>
                <a:spcPct val="0"/>
              </a:spcBef>
              <a:spcAft>
                <a:spcPct val="0"/>
              </a:spcAft>
              <a:defRPr/>
            </a:pPr>
            <a:r>
              <a:rPr lang="en-US" sz="3667" b="1" dirty="0" err="1">
                <a:solidFill>
                  <a:srgbClr val="0F6FFF"/>
                </a:solidFill>
                <a:latin typeface="IBM Plex Sans" panose="020B0503050203000203" pitchFamily="34" charset="0"/>
                <a:cs typeface="Arial"/>
                <a:sym typeface="Arial"/>
              </a:rPr>
              <a:t>+</a:t>
            </a:r>
          </a:p>
        </p:txBody>
      </p:sp>
      <p:sp>
        <p:nvSpPr>
          <p:cNvPr id="29" name="Chevron 28">
            <a:extLst>
              <a:ext uri="{FF2B5EF4-FFF2-40B4-BE49-F238E27FC236}">
                <a16:creationId xmlns:a16="http://schemas.microsoft.com/office/drawing/2014/main" id="{60D57AD0-FBEF-5FF1-F430-3761D7B49C22}"/>
              </a:ext>
            </a:extLst>
          </p:cNvPr>
          <p:cNvSpPr/>
          <p:nvPr/>
        </p:nvSpPr>
        <p:spPr>
          <a:xfrm>
            <a:off x="5054327" y="2038020"/>
            <a:ext cx="152400" cy="228600"/>
          </a:xfrm>
          <a:prstGeom prst="chevron">
            <a:avLst/>
          </a:prstGeom>
          <a:noFill/>
          <a:ln>
            <a:noFill/>
          </a:ln>
        </p:spPr>
        <p:txBody>
          <a:bodyPr wrap="square" lIns="0" tIns="0" rIns="0" bIns="0" rtlCol="0" anchor="ctr">
            <a:noAutofit/>
          </a:bodyPr>
          <a:lstStyle/>
          <a:p>
            <a:pPr algn="ctr" defTabSz="761981" fontAlgn="base">
              <a:lnSpc>
                <a:spcPct val="90000"/>
              </a:lnSpc>
              <a:spcBef>
                <a:spcPct val="0"/>
              </a:spcBef>
              <a:spcAft>
                <a:spcPct val="0"/>
              </a:spcAft>
              <a:defRPr/>
            </a:pPr>
            <a:r>
              <a:rPr lang="en-US" sz="3667" b="1" dirty="0" err="1">
                <a:solidFill>
                  <a:srgbClr val="0F6FFF"/>
                </a:solidFill>
                <a:latin typeface="IBM Plex Sans" panose="020B0503050203000203" pitchFamily="34" charset="0"/>
                <a:cs typeface="Arial"/>
                <a:sym typeface="Arial"/>
              </a:rPr>
              <a:t>+</a:t>
            </a:r>
          </a:p>
        </p:txBody>
      </p:sp>
      <p:sp>
        <p:nvSpPr>
          <p:cNvPr id="23" name="Title 4">
            <a:extLst>
              <a:ext uri="{FF2B5EF4-FFF2-40B4-BE49-F238E27FC236}">
                <a16:creationId xmlns:a16="http://schemas.microsoft.com/office/drawing/2014/main" id="{57E9B916-6886-4492-9D9C-24696CF66BD4}"/>
              </a:ext>
            </a:extLst>
          </p:cNvPr>
          <p:cNvSpPr txBox="1">
            <a:spLocks/>
          </p:cNvSpPr>
          <p:nvPr/>
        </p:nvSpPr>
        <p:spPr>
          <a:xfrm>
            <a:off x="122197" y="216264"/>
            <a:ext cx="8610824" cy="1072896"/>
          </a:xfrm>
          <a:prstGeom prst="rect">
            <a:avLst/>
          </a:prstGeom>
        </p:spPr>
        <p:txBody>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70"/>
            <a:r>
              <a:rPr lang="en-US" sz="3200" kern="0" dirty="0">
                <a:solidFill>
                  <a:srgbClr val="FFFFFF"/>
                </a:solidFill>
                <a:latin typeface="IBM Plex Sans"/>
                <a:sym typeface="Arial"/>
              </a:rPr>
              <a:t>First 15 years of Cloud</a:t>
            </a:r>
            <a:endParaRPr lang="en-US" sz="3200" b="1" kern="0" dirty="0">
              <a:solidFill>
                <a:srgbClr val="FFFFFF"/>
              </a:solidFill>
              <a:latin typeface="IBM Plex Sans"/>
              <a:sym typeface="Arial"/>
            </a:endParaRPr>
          </a:p>
        </p:txBody>
      </p:sp>
      <p:sp>
        <p:nvSpPr>
          <p:cNvPr id="22" name="Footer Placeholder">
            <a:extLst>
              <a:ext uri="{FF2B5EF4-FFF2-40B4-BE49-F238E27FC236}">
                <a16:creationId xmlns:a16="http://schemas.microsoft.com/office/drawing/2014/main" id="{AFCB6AED-C8EA-4759-AA5B-E4C401B02D60}"/>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p>
        </p:txBody>
      </p:sp>
    </p:spTree>
    <p:extLst>
      <p:ext uri="{BB962C8B-B14F-4D97-AF65-F5344CB8AC3E}">
        <p14:creationId xmlns:p14="http://schemas.microsoft.com/office/powerpoint/2010/main" val="112706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hevron 94">
            <a:extLst>
              <a:ext uri="{FF2B5EF4-FFF2-40B4-BE49-F238E27FC236}">
                <a16:creationId xmlns:a16="http://schemas.microsoft.com/office/drawing/2014/main" id="{BE334EC5-A118-4F3A-7446-BDE57CD544BF}"/>
              </a:ext>
            </a:extLst>
          </p:cNvPr>
          <p:cNvSpPr/>
          <p:nvPr/>
        </p:nvSpPr>
        <p:spPr>
          <a:xfrm>
            <a:off x="9883281" y="2038020"/>
            <a:ext cx="152400" cy="228600"/>
          </a:xfrm>
          <a:prstGeom prst="chevron">
            <a:avLst/>
          </a:prstGeom>
          <a:noFill/>
          <a:ln>
            <a:noFill/>
          </a:ln>
        </p:spPr>
        <p:txBody>
          <a:bodyPr wrap="square" lIns="0" tIns="0" rIns="0" bIns="0" rtlCol="0" anchor="ctr">
            <a:noAutofit/>
          </a:bodyPr>
          <a:lstStyle/>
          <a:p>
            <a:pPr algn="ctr" defTabSz="761981" fontAlgn="base">
              <a:lnSpc>
                <a:spcPct val="90000"/>
              </a:lnSpc>
              <a:spcBef>
                <a:spcPct val="0"/>
              </a:spcBef>
              <a:spcAft>
                <a:spcPct val="0"/>
              </a:spcAft>
              <a:defRPr/>
            </a:pPr>
            <a:r>
              <a:rPr lang="en-US" sz="3667" b="1" dirty="0" err="1">
                <a:solidFill>
                  <a:srgbClr val="20D5D2"/>
                </a:solidFill>
                <a:latin typeface="IBM Plex Sans" panose="020B0503050203000203" pitchFamily="34" charset="0"/>
                <a:cs typeface="Arial"/>
                <a:sym typeface="Arial"/>
              </a:rPr>
              <a:t>+</a:t>
            </a:r>
          </a:p>
        </p:txBody>
      </p:sp>
      <p:sp>
        <p:nvSpPr>
          <p:cNvPr id="96" name="Chevron 95">
            <a:extLst>
              <a:ext uri="{FF2B5EF4-FFF2-40B4-BE49-F238E27FC236}">
                <a16:creationId xmlns:a16="http://schemas.microsoft.com/office/drawing/2014/main" id="{BE0A0F1F-76C7-4E26-45A6-CBD61BEDD861}"/>
              </a:ext>
            </a:extLst>
          </p:cNvPr>
          <p:cNvSpPr/>
          <p:nvPr/>
        </p:nvSpPr>
        <p:spPr>
          <a:xfrm>
            <a:off x="7951541" y="2038020"/>
            <a:ext cx="152400" cy="228600"/>
          </a:xfrm>
          <a:prstGeom prst="chevron">
            <a:avLst/>
          </a:prstGeom>
          <a:noFill/>
          <a:ln>
            <a:noFill/>
          </a:ln>
        </p:spPr>
        <p:txBody>
          <a:bodyPr wrap="square" lIns="0" tIns="0" rIns="0" bIns="0" rtlCol="0" anchor="ctr">
            <a:noAutofit/>
          </a:bodyPr>
          <a:lstStyle/>
          <a:p>
            <a:pPr algn="ctr" defTabSz="761981" fontAlgn="base">
              <a:lnSpc>
                <a:spcPct val="90000"/>
              </a:lnSpc>
              <a:spcBef>
                <a:spcPct val="0"/>
              </a:spcBef>
              <a:spcAft>
                <a:spcPct val="0"/>
              </a:spcAft>
              <a:defRPr/>
            </a:pPr>
            <a:r>
              <a:rPr lang="en-US" sz="3667" b="1" dirty="0" err="1">
                <a:solidFill>
                  <a:srgbClr val="0F6FFF"/>
                </a:solidFill>
                <a:latin typeface="IBM Plex Sans" panose="020B0503050203000203" pitchFamily="34" charset="0"/>
                <a:cs typeface="Arial"/>
                <a:sym typeface="Arial"/>
              </a:rPr>
              <a:t>+</a:t>
            </a:r>
          </a:p>
        </p:txBody>
      </p:sp>
      <p:sp>
        <p:nvSpPr>
          <p:cNvPr id="2" name="Slide Number Placeholder 1">
            <a:extLst>
              <a:ext uri="{FF2B5EF4-FFF2-40B4-BE49-F238E27FC236}">
                <a16:creationId xmlns:a16="http://schemas.microsoft.com/office/drawing/2014/main" id="{F2B4FADF-8E17-1C48-BB60-0C0BECD96DFA}"/>
              </a:ext>
            </a:extLst>
          </p:cNvPr>
          <p:cNvSpPr>
            <a:spLocks noGrp="1"/>
          </p:cNvSpPr>
          <p:nvPr>
            <p:ph type="sldNum" sz="quarter" idx="10"/>
          </p:nvPr>
        </p:nvSpPr>
        <p:spPr/>
        <p:txBody>
          <a:bodyPr/>
          <a:lstStyle/>
          <a:p>
            <a:pPr defTabSz="761981" fontAlgn="base">
              <a:lnSpc>
                <a:spcPct val="90000"/>
              </a:lnSpc>
              <a:spcBef>
                <a:spcPct val="0"/>
              </a:spcBef>
              <a:spcAft>
                <a:spcPct val="0"/>
              </a:spcAft>
              <a:defRPr/>
            </a:pPr>
            <a:fld id="{3FD999D4-B456-9943-89B7-30D56181CE18}" type="slidenum">
              <a:rPr lang="en-US">
                <a:solidFill>
                  <a:srgbClr val="FFFFFF"/>
                </a:solidFill>
                <a:latin typeface="IBM Plex Sans"/>
                <a:sym typeface="Arial"/>
              </a:rPr>
              <a:pPr defTabSz="761981" fontAlgn="base">
                <a:lnSpc>
                  <a:spcPct val="90000"/>
                </a:lnSpc>
                <a:spcBef>
                  <a:spcPct val="0"/>
                </a:spcBef>
                <a:spcAft>
                  <a:spcPct val="0"/>
                </a:spcAft>
                <a:defRPr/>
              </a:pPr>
              <a:t>15</a:t>
            </a:fld>
            <a:endParaRPr lang="en-US" dirty="0">
              <a:solidFill>
                <a:srgbClr val="FFFFFF"/>
              </a:solidFill>
              <a:latin typeface="IBM Plex Sans"/>
              <a:sym typeface="Arial"/>
            </a:endParaRPr>
          </a:p>
        </p:txBody>
      </p:sp>
      <p:sp>
        <p:nvSpPr>
          <p:cNvPr id="111" name="TextBox 110">
            <a:extLst>
              <a:ext uri="{FF2B5EF4-FFF2-40B4-BE49-F238E27FC236}">
                <a16:creationId xmlns:a16="http://schemas.microsoft.com/office/drawing/2014/main" id="{0FDE965E-A548-294E-AD6E-11736CB57935}"/>
              </a:ext>
            </a:extLst>
          </p:cNvPr>
          <p:cNvSpPr txBox="1"/>
          <p:nvPr/>
        </p:nvSpPr>
        <p:spPr>
          <a:xfrm>
            <a:off x="374713" y="4992385"/>
            <a:ext cx="5503225" cy="1346522"/>
          </a:xfrm>
          <a:prstGeom prst="rect">
            <a:avLst/>
          </a:prstGeom>
          <a:noFill/>
        </p:spPr>
        <p:txBody>
          <a:bodyPr wrap="square" lIns="0" tIns="0" rIns="0" bIns="0" rtlCol="0">
            <a:spAutoFit/>
          </a:bodyPr>
          <a:lstStyle/>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FFFFFF"/>
                </a:solidFill>
                <a:latin typeface="IBM Plex Sans Regular"/>
                <a:cs typeface="Arial"/>
                <a:sym typeface="Arial"/>
              </a:rPr>
              <a:t>Sovereign Cloud, Latency sensitive </a:t>
            </a:r>
            <a:r>
              <a:rPr lang="en-US" sz="1500" dirty="0">
                <a:solidFill>
                  <a:srgbClr val="20D5D2">
                    <a:lumMod val="60000"/>
                    <a:lumOff val="40000"/>
                  </a:srgbClr>
                </a:solidFill>
                <a:latin typeface="IBM Plex Sans Regular"/>
                <a:cs typeface="Arial"/>
                <a:sym typeface="Arial"/>
              </a:rPr>
              <a:t>edge</a:t>
            </a:r>
            <a:r>
              <a:rPr lang="en-US" sz="1500" dirty="0">
                <a:solidFill>
                  <a:srgbClr val="FFFFFF"/>
                </a:solidFill>
                <a:latin typeface="IBM Plex Sans Regular"/>
                <a:cs typeface="Arial"/>
                <a:sym typeface="Arial"/>
              </a:rPr>
              <a:t> applications</a:t>
            </a:r>
            <a:endParaRPr lang="en-US" sz="1500" dirty="0">
              <a:solidFill>
                <a:srgbClr val="20D5D2">
                  <a:lumMod val="60000"/>
                  <a:lumOff val="40000"/>
                </a:srgbClr>
              </a:solidFill>
              <a:latin typeface="IBM Plex Sans Regular"/>
              <a:cs typeface="Arial"/>
              <a:sym typeface="Arial"/>
            </a:endParaRPr>
          </a:p>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20D5D2">
                    <a:lumMod val="60000"/>
                    <a:lumOff val="40000"/>
                  </a:srgbClr>
                </a:solidFill>
                <a:latin typeface="IBM Plex Sans Regular"/>
                <a:cs typeface="Arial"/>
                <a:sym typeface="Arial"/>
              </a:rPr>
              <a:t>Break the Cloud silos </a:t>
            </a:r>
            <a:r>
              <a:rPr lang="en-US" sz="1500" dirty="0">
                <a:solidFill>
                  <a:srgbClr val="FFFFFF"/>
                </a:solidFill>
                <a:latin typeface="IBM Plex Sans Regular"/>
                <a:cs typeface="Arial"/>
                <a:sym typeface="Arial"/>
              </a:rPr>
              <a:t>and have true multicloud applications</a:t>
            </a:r>
          </a:p>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20D5D2">
                    <a:lumMod val="60000"/>
                    <a:lumOff val="40000"/>
                  </a:srgbClr>
                </a:solidFill>
                <a:latin typeface="IBM Plex Sans Regular"/>
                <a:cs typeface="Arial"/>
                <a:sym typeface="Arial"/>
              </a:rPr>
              <a:t>Flexibility</a:t>
            </a:r>
            <a:r>
              <a:rPr lang="en-US" sz="1500" dirty="0">
                <a:solidFill>
                  <a:srgbClr val="FFFFFF"/>
                </a:solidFill>
                <a:latin typeface="IBM Plex Sans Regular"/>
                <a:cs typeface="Arial"/>
                <a:sym typeface="Arial"/>
              </a:rPr>
              <a:t> to choose and combine best-of-breed technologies  to optimize performance, cost, latency, sustainability</a:t>
            </a:r>
          </a:p>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FFFFFF"/>
                </a:solidFill>
                <a:latin typeface="IBM Plex Sans Regular"/>
                <a:cs typeface="Arial"/>
                <a:sym typeface="Arial"/>
              </a:rPr>
              <a:t>Specialization </a:t>
            </a:r>
          </a:p>
        </p:txBody>
      </p:sp>
      <p:sp>
        <p:nvSpPr>
          <p:cNvPr id="119" name="TextBox 118">
            <a:extLst>
              <a:ext uri="{FF2B5EF4-FFF2-40B4-BE49-F238E27FC236}">
                <a16:creationId xmlns:a16="http://schemas.microsoft.com/office/drawing/2014/main" id="{94E1C1B7-BA81-AC45-AF05-7B18F416B4A8}"/>
              </a:ext>
            </a:extLst>
          </p:cNvPr>
          <p:cNvSpPr txBox="1"/>
          <p:nvPr/>
        </p:nvSpPr>
        <p:spPr>
          <a:xfrm>
            <a:off x="374714" y="4278086"/>
            <a:ext cx="1729641" cy="276999"/>
          </a:xfrm>
          <a:prstGeom prst="rect">
            <a:avLst/>
          </a:prstGeom>
          <a:noFill/>
        </p:spPr>
        <p:txBody>
          <a:bodyPr wrap="none" lIns="0" tIns="0" rIns="0" bIns="0" rtlCol="0">
            <a:spAutoFit/>
          </a:bodyPr>
          <a:lstStyle/>
          <a:p>
            <a:pPr defTabSz="761981" fontAlgn="base">
              <a:lnSpc>
                <a:spcPct val="90000"/>
              </a:lnSpc>
              <a:spcBef>
                <a:spcPct val="0"/>
              </a:spcBef>
              <a:spcAft>
                <a:spcPct val="0"/>
              </a:spcAft>
              <a:defRPr/>
            </a:pPr>
            <a:r>
              <a:rPr lang="en-US" sz="2000" b="1">
                <a:solidFill>
                  <a:srgbClr val="FFFFFF"/>
                </a:solidFill>
                <a:latin typeface="IBM Plex Sans" panose="020B0503050203000203" pitchFamily="34" charset="0"/>
                <a:cs typeface="Arial"/>
                <a:sym typeface="Arial"/>
              </a:rPr>
              <a:t>Driving Forces</a:t>
            </a:r>
          </a:p>
        </p:txBody>
      </p:sp>
      <p:cxnSp>
        <p:nvCxnSpPr>
          <p:cNvPr id="120" name="Straight Connector 119">
            <a:extLst>
              <a:ext uri="{FF2B5EF4-FFF2-40B4-BE49-F238E27FC236}">
                <a16:creationId xmlns:a16="http://schemas.microsoft.com/office/drawing/2014/main" id="{CA8772E2-D04F-214A-8349-AF779845C36E}"/>
              </a:ext>
            </a:extLst>
          </p:cNvPr>
          <p:cNvCxnSpPr>
            <a:cxnSpLocks/>
          </p:cNvCxnSpPr>
          <p:nvPr/>
        </p:nvCxnSpPr>
        <p:spPr>
          <a:xfrm>
            <a:off x="374713" y="4700661"/>
            <a:ext cx="1905000" cy="0"/>
          </a:xfrm>
          <a:prstGeom prst="line">
            <a:avLst/>
          </a:prstGeom>
          <a:ln w="12700">
            <a:solidFill>
              <a:schemeClr val="accent3"/>
            </a:solidFill>
          </a:ln>
          <a:effectLst>
            <a:glow rad="101600">
              <a:schemeClr val="accent3">
                <a:alpha val="5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23F0B4AD-B8AB-3D92-8F95-D2DB75511DCD}"/>
              </a:ext>
            </a:extLst>
          </p:cNvPr>
          <p:cNvSpPr txBox="1"/>
          <p:nvPr/>
        </p:nvSpPr>
        <p:spPr>
          <a:xfrm>
            <a:off x="291555" y="224747"/>
            <a:ext cx="7000314" cy="443198"/>
          </a:xfrm>
          <a:prstGeom prst="rect">
            <a:avLst/>
          </a:prstGeom>
          <a:noFill/>
        </p:spPr>
        <p:txBody>
          <a:bodyPr wrap="none" lIns="0" tIns="0" rIns="0" bIns="0" rtlCol="0">
            <a:spAutoFit/>
          </a:bodyPr>
          <a:lstStyle/>
          <a:p>
            <a:pPr defTabSz="761981" fontAlgn="base">
              <a:lnSpc>
                <a:spcPct val="90000"/>
              </a:lnSpc>
              <a:spcBef>
                <a:spcPct val="0"/>
              </a:spcBef>
              <a:spcAft>
                <a:spcPct val="0"/>
              </a:spcAft>
              <a:defRPr/>
            </a:pPr>
            <a:r>
              <a:rPr lang="en-US" sz="3200" dirty="0">
                <a:solidFill>
                  <a:srgbClr val="FFFFFF"/>
                </a:solidFill>
                <a:latin typeface="IBM Plex Sans" panose="020B0503050203000203" pitchFamily="34" charset="0"/>
                <a:cs typeface="Arial"/>
                <a:sym typeface="Arial"/>
              </a:rPr>
              <a:t>Chapter III of Cloud: Decentralization </a:t>
            </a:r>
          </a:p>
        </p:txBody>
      </p:sp>
      <p:sp>
        <p:nvSpPr>
          <p:cNvPr id="88" name="TextBox 87">
            <a:extLst>
              <a:ext uri="{FF2B5EF4-FFF2-40B4-BE49-F238E27FC236}">
                <a16:creationId xmlns:a16="http://schemas.microsoft.com/office/drawing/2014/main" id="{B9E12DA0-BCFC-8795-4736-B3476025E910}"/>
              </a:ext>
            </a:extLst>
          </p:cNvPr>
          <p:cNvSpPr txBox="1"/>
          <p:nvPr/>
        </p:nvSpPr>
        <p:spPr>
          <a:xfrm>
            <a:off x="374714" y="1393280"/>
            <a:ext cx="5144015" cy="415498"/>
          </a:xfrm>
          <a:prstGeom prst="rect">
            <a:avLst/>
          </a:prstGeom>
          <a:noFill/>
        </p:spPr>
        <p:txBody>
          <a:bodyPr wrap="square" lIns="0" tIns="0" rIns="0" bIns="0" rtlCol="0">
            <a:spAutoFit/>
          </a:bodyPr>
          <a:lstStyle/>
          <a:p>
            <a:pPr marL="149487" indent="-141548" defTabSz="761981" fontAlgn="base">
              <a:lnSpc>
                <a:spcPct val="90000"/>
              </a:lnSpc>
              <a:spcBef>
                <a:spcPct val="0"/>
              </a:spcBef>
              <a:spcAft>
                <a:spcPts val="751"/>
              </a:spcAft>
              <a:buFont typeface="Arial" panose="020B0604020202020204" pitchFamily="34" charset="0"/>
              <a:buChar char="•"/>
              <a:defRPr/>
            </a:pPr>
            <a:r>
              <a:rPr lang="en-US" sz="1500" dirty="0">
                <a:solidFill>
                  <a:srgbClr val="FFFFFF"/>
                </a:solidFill>
                <a:latin typeface="IBM Plex Sans Regular"/>
                <a:cs typeface="Arial"/>
                <a:sym typeface="Arial"/>
              </a:rPr>
              <a:t>From siloed hyperscaler public clouds to disaggregated and decentralized clouds</a:t>
            </a:r>
          </a:p>
        </p:txBody>
      </p:sp>
      <p:sp>
        <p:nvSpPr>
          <p:cNvPr id="113" name="TextBox 112">
            <a:extLst>
              <a:ext uri="{FF2B5EF4-FFF2-40B4-BE49-F238E27FC236}">
                <a16:creationId xmlns:a16="http://schemas.microsoft.com/office/drawing/2014/main" id="{8F49A89D-1758-B244-A651-B266E88FF0B7}"/>
              </a:ext>
            </a:extLst>
          </p:cNvPr>
          <p:cNvSpPr txBox="1"/>
          <p:nvPr/>
        </p:nvSpPr>
        <p:spPr>
          <a:xfrm>
            <a:off x="374714" y="2867985"/>
            <a:ext cx="5802105" cy="1554272"/>
          </a:xfrm>
          <a:prstGeom prst="rect">
            <a:avLst/>
          </a:prstGeom>
          <a:noFill/>
        </p:spPr>
        <p:txBody>
          <a:bodyPr wrap="square" lIns="0" tIns="0" rIns="0" bIns="0" rtlCol="0">
            <a:spAutoFit/>
          </a:bodyPr>
          <a:lstStyle/>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FFFFFF"/>
                </a:solidFill>
                <a:latin typeface="IBM Plex Sans Regular"/>
                <a:cs typeface="Arial"/>
                <a:sym typeface="Arial"/>
              </a:rPr>
              <a:t>Ability to have cloud services available in a larger number of smaller geographically distributed clusters</a:t>
            </a:r>
          </a:p>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FFFFFF"/>
                </a:solidFill>
                <a:latin typeface="IBM Plex Sans Regular"/>
                <a:cs typeface="Arial"/>
                <a:sym typeface="Arial"/>
              </a:rPr>
              <a:t>Ability to combine services and technologies from different vendors across all layers</a:t>
            </a:r>
          </a:p>
          <a:p>
            <a:pPr marL="149487" indent="-141548" defTabSz="761981" fontAlgn="base">
              <a:lnSpc>
                <a:spcPct val="90000"/>
              </a:lnSpc>
              <a:spcBef>
                <a:spcPct val="0"/>
              </a:spcBef>
              <a:spcAft>
                <a:spcPts val="751"/>
              </a:spcAft>
              <a:buFont typeface="Arial" panose="020B0604020202020204" pitchFamily="34" charset="0"/>
              <a:buChar char="•"/>
            </a:pPr>
            <a:r>
              <a:rPr lang="en-US" sz="1500" dirty="0">
                <a:solidFill>
                  <a:srgbClr val="FFFFFF"/>
                </a:solidFill>
                <a:latin typeface="IBM Plex Sans Regular"/>
                <a:cs typeface="Arial"/>
                <a:sym typeface="Arial"/>
              </a:rPr>
              <a:t>Ability to easily switch service providers</a:t>
            </a:r>
          </a:p>
          <a:p>
            <a:pPr marL="7937" defTabSz="761981" fontAlgn="base">
              <a:lnSpc>
                <a:spcPct val="90000"/>
              </a:lnSpc>
              <a:spcBef>
                <a:spcPct val="0"/>
              </a:spcBef>
              <a:spcAft>
                <a:spcPts val="751"/>
              </a:spcAft>
            </a:pPr>
            <a:endParaRPr lang="en-US" sz="1500" dirty="0">
              <a:solidFill>
                <a:srgbClr val="DB2663"/>
              </a:solidFill>
              <a:latin typeface="IBM Plex Sans Regular"/>
              <a:cs typeface="Arial"/>
              <a:sym typeface="Arial"/>
            </a:endParaRPr>
          </a:p>
        </p:txBody>
      </p:sp>
      <p:cxnSp>
        <p:nvCxnSpPr>
          <p:cNvPr id="115" name="Straight Connector 114">
            <a:extLst>
              <a:ext uri="{FF2B5EF4-FFF2-40B4-BE49-F238E27FC236}">
                <a16:creationId xmlns:a16="http://schemas.microsoft.com/office/drawing/2014/main" id="{0867E68B-396C-BF4C-A5B6-5D46D70BDAA3}"/>
              </a:ext>
            </a:extLst>
          </p:cNvPr>
          <p:cNvCxnSpPr>
            <a:cxnSpLocks/>
          </p:cNvCxnSpPr>
          <p:nvPr/>
        </p:nvCxnSpPr>
        <p:spPr>
          <a:xfrm>
            <a:off x="344725" y="2577937"/>
            <a:ext cx="3792284" cy="0"/>
          </a:xfrm>
          <a:prstGeom prst="line">
            <a:avLst/>
          </a:prstGeom>
          <a:ln w="12700">
            <a:solidFill>
              <a:schemeClr val="accent3"/>
            </a:solidFill>
          </a:ln>
          <a:effectLst>
            <a:glow rad="101600">
              <a:schemeClr val="accent3">
                <a:alpha val="5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118" name="Group 117">
            <a:extLst>
              <a:ext uri="{FF2B5EF4-FFF2-40B4-BE49-F238E27FC236}">
                <a16:creationId xmlns:a16="http://schemas.microsoft.com/office/drawing/2014/main" id="{575CBBDB-8C0D-7F48-9498-9D671A19E8EE}"/>
              </a:ext>
            </a:extLst>
          </p:cNvPr>
          <p:cNvGrpSpPr/>
          <p:nvPr/>
        </p:nvGrpSpPr>
        <p:grpSpPr>
          <a:xfrm>
            <a:off x="9717064" y="3891861"/>
            <a:ext cx="2084136" cy="1162700"/>
            <a:chOff x="10901086" y="6439427"/>
            <a:chExt cx="2828605" cy="1578025"/>
          </a:xfrm>
        </p:grpSpPr>
        <p:pic>
          <p:nvPicPr>
            <p:cNvPr id="140" name="Picture 139">
              <a:extLst>
                <a:ext uri="{FF2B5EF4-FFF2-40B4-BE49-F238E27FC236}">
                  <a16:creationId xmlns:a16="http://schemas.microsoft.com/office/drawing/2014/main" id="{21ED0CBE-D5A5-B643-AADC-15F8D984EF16}"/>
                </a:ext>
              </a:extLst>
            </p:cNvPr>
            <p:cNvPicPr>
              <a:picLocks noChangeAspect="1"/>
            </p:cNvPicPr>
            <p:nvPr/>
          </p:nvPicPr>
          <p:blipFill rotWithShape="1">
            <a:blip r:embed="rId3"/>
            <a:srcRect l="10458" t="9403" r="13186" b="17149"/>
            <a:stretch/>
          </p:blipFill>
          <p:spPr>
            <a:xfrm>
              <a:off x="10901086" y="6439427"/>
              <a:ext cx="2828605" cy="1578025"/>
            </a:xfrm>
            <a:prstGeom prst="rect">
              <a:avLst/>
            </a:prstGeom>
            <a:ln w="38100">
              <a:solidFill>
                <a:srgbClr val="FFC000"/>
              </a:solidFill>
            </a:ln>
          </p:spPr>
        </p:pic>
        <p:sp>
          <p:nvSpPr>
            <p:cNvPr id="142" name="TextBox 141">
              <a:extLst>
                <a:ext uri="{FF2B5EF4-FFF2-40B4-BE49-F238E27FC236}">
                  <a16:creationId xmlns:a16="http://schemas.microsoft.com/office/drawing/2014/main" id="{17AF6CC9-737D-E541-902C-C57B3CE866B6}"/>
                </a:ext>
              </a:extLst>
            </p:cNvPr>
            <p:cNvSpPr txBox="1"/>
            <p:nvPr/>
          </p:nvSpPr>
          <p:spPr>
            <a:xfrm>
              <a:off x="10996784" y="6556388"/>
              <a:ext cx="1433725" cy="219388"/>
            </a:xfrm>
            <a:prstGeom prst="rect">
              <a:avLst/>
            </a:prstGeom>
            <a:noFill/>
          </p:spPr>
          <p:txBody>
            <a:bodyPr wrap="none" lIns="0" tIns="0" rIns="0" bIns="0" rtlCol="0">
              <a:spAutoFit/>
            </a:bodyPr>
            <a:lstStyle/>
            <a:p>
              <a:pPr defTabSz="761981" fontAlgn="base">
                <a:lnSpc>
                  <a:spcPct val="90000"/>
                </a:lnSpc>
                <a:spcBef>
                  <a:spcPct val="0"/>
                </a:spcBef>
                <a:spcAft>
                  <a:spcPct val="0"/>
                </a:spcAft>
                <a:defRPr/>
              </a:pPr>
              <a:r>
                <a:rPr lang="en-US" sz="1167" b="1" dirty="0">
                  <a:solidFill>
                    <a:srgbClr val="000000"/>
                  </a:solidFill>
                  <a:latin typeface="IBM Plex Sans" panose="020B0503050203000203" pitchFamily="34" charset="0"/>
                  <a:cs typeface="Arial"/>
                  <a:sym typeface="Arial"/>
                </a:rPr>
                <a:t>100+ countries</a:t>
              </a:r>
            </a:p>
          </p:txBody>
        </p:sp>
      </p:grpSp>
      <p:grpSp>
        <p:nvGrpSpPr>
          <p:cNvPr id="121" name="Group 120">
            <a:extLst>
              <a:ext uri="{FF2B5EF4-FFF2-40B4-BE49-F238E27FC236}">
                <a16:creationId xmlns:a16="http://schemas.microsoft.com/office/drawing/2014/main" id="{F2EE319A-1298-2944-88BE-DBB46495F634}"/>
              </a:ext>
            </a:extLst>
          </p:cNvPr>
          <p:cNvGrpSpPr/>
          <p:nvPr/>
        </p:nvGrpSpPr>
        <p:grpSpPr>
          <a:xfrm>
            <a:off x="6965040" y="3897574"/>
            <a:ext cx="2084136" cy="1162700"/>
            <a:chOff x="10901086" y="4691055"/>
            <a:chExt cx="2828605" cy="1578025"/>
          </a:xfrm>
        </p:grpSpPr>
        <p:grpSp>
          <p:nvGrpSpPr>
            <p:cNvPr id="123" name="Group 122">
              <a:extLst>
                <a:ext uri="{FF2B5EF4-FFF2-40B4-BE49-F238E27FC236}">
                  <a16:creationId xmlns:a16="http://schemas.microsoft.com/office/drawing/2014/main" id="{B01E5771-7886-E642-B23E-1E01D984BE88}"/>
                </a:ext>
              </a:extLst>
            </p:cNvPr>
            <p:cNvGrpSpPr/>
            <p:nvPr/>
          </p:nvGrpSpPr>
          <p:grpSpPr>
            <a:xfrm>
              <a:off x="10901086" y="4691055"/>
              <a:ext cx="2828605" cy="1578025"/>
              <a:chOff x="10901086" y="4691055"/>
              <a:chExt cx="2828605" cy="1578025"/>
            </a:xfrm>
          </p:grpSpPr>
          <p:pic>
            <p:nvPicPr>
              <p:cNvPr id="137" name="Picture 136">
                <a:extLst>
                  <a:ext uri="{FF2B5EF4-FFF2-40B4-BE49-F238E27FC236}">
                    <a16:creationId xmlns:a16="http://schemas.microsoft.com/office/drawing/2014/main" id="{6A6E2D73-29B9-A44D-A09E-604ED6411ADB}"/>
                  </a:ext>
                </a:extLst>
              </p:cNvPr>
              <p:cNvPicPr>
                <a:picLocks noChangeAspect="1"/>
              </p:cNvPicPr>
              <p:nvPr/>
            </p:nvPicPr>
            <p:blipFill rotWithShape="1">
              <a:blip r:embed="rId4"/>
              <a:srcRect t="14064" r="6733"/>
              <a:stretch/>
            </p:blipFill>
            <p:spPr>
              <a:xfrm>
                <a:off x="10901086" y="4691055"/>
                <a:ext cx="2828605" cy="1578025"/>
              </a:xfrm>
              <a:prstGeom prst="rect">
                <a:avLst/>
              </a:prstGeom>
              <a:ln w="38100">
                <a:solidFill>
                  <a:srgbClr val="FFC000"/>
                </a:solidFill>
              </a:ln>
            </p:spPr>
          </p:pic>
          <p:sp>
            <p:nvSpPr>
              <p:cNvPr id="139" name="TextBox 138">
                <a:extLst>
                  <a:ext uri="{FF2B5EF4-FFF2-40B4-BE49-F238E27FC236}">
                    <a16:creationId xmlns:a16="http://schemas.microsoft.com/office/drawing/2014/main" id="{993AAA6B-1A0D-BE46-B8B7-411E1A4FEF6E}"/>
                  </a:ext>
                </a:extLst>
              </p:cNvPr>
              <p:cNvSpPr txBox="1"/>
              <p:nvPr/>
            </p:nvSpPr>
            <p:spPr>
              <a:xfrm>
                <a:off x="10996784" y="4808016"/>
                <a:ext cx="1359755" cy="219388"/>
              </a:xfrm>
              <a:prstGeom prst="rect">
                <a:avLst/>
              </a:prstGeom>
              <a:noFill/>
            </p:spPr>
            <p:txBody>
              <a:bodyPr wrap="none" lIns="0" tIns="0" rIns="0" bIns="0" rtlCol="0">
                <a:spAutoFit/>
              </a:bodyPr>
              <a:lstStyle/>
              <a:p>
                <a:pPr defTabSz="761981" fontAlgn="base">
                  <a:lnSpc>
                    <a:spcPct val="90000"/>
                  </a:lnSpc>
                  <a:spcBef>
                    <a:spcPct val="0"/>
                  </a:spcBef>
                  <a:spcAft>
                    <a:spcPct val="0"/>
                  </a:spcAft>
                  <a:defRPr/>
                </a:pPr>
                <a:r>
                  <a:rPr lang="en-US" sz="1167" b="1">
                    <a:solidFill>
                      <a:srgbClr val="000000"/>
                    </a:solidFill>
                    <a:latin typeface="IBM Plex Sans" panose="020B0503050203000203" pitchFamily="34" charset="0"/>
                    <a:cs typeface="Arial"/>
                    <a:sym typeface="Arial"/>
                  </a:rPr>
                  <a:t>&lt; 20 countries</a:t>
                </a:r>
              </a:p>
            </p:txBody>
          </p:sp>
        </p:grpSp>
        <p:sp>
          <p:nvSpPr>
            <p:cNvPr id="124" name="Oval 123">
              <a:extLst>
                <a:ext uri="{FF2B5EF4-FFF2-40B4-BE49-F238E27FC236}">
                  <a16:creationId xmlns:a16="http://schemas.microsoft.com/office/drawing/2014/main" id="{B4BDEE55-47AF-604D-8DBE-97F52761EF6E}"/>
                </a:ext>
              </a:extLst>
            </p:cNvPr>
            <p:cNvSpPr/>
            <p:nvPr/>
          </p:nvSpPr>
          <p:spPr>
            <a:xfrm>
              <a:off x="12245200" y="5136693"/>
              <a:ext cx="93649" cy="93649"/>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25" name="Oval 124">
              <a:extLst>
                <a:ext uri="{FF2B5EF4-FFF2-40B4-BE49-F238E27FC236}">
                  <a16:creationId xmlns:a16="http://schemas.microsoft.com/office/drawing/2014/main" id="{8E26FAF2-A333-7744-91D2-1CA0D9A3870A}"/>
                </a:ext>
              </a:extLst>
            </p:cNvPr>
            <p:cNvSpPr/>
            <p:nvPr/>
          </p:nvSpPr>
          <p:spPr>
            <a:xfrm>
              <a:off x="11660134" y="5238850"/>
              <a:ext cx="123118" cy="123118"/>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26" name="Oval 125">
              <a:extLst>
                <a:ext uri="{FF2B5EF4-FFF2-40B4-BE49-F238E27FC236}">
                  <a16:creationId xmlns:a16="http://schemas.microsoft.com/office/drawing/2014/main" id="{61D65769-30E3-AD48-A1D3-42FFF9DBC62A}"/>
                </a:ext>
              </a:extLst>
            </p:cNvPr>
            <p:cNvSpPr/>
            <p:nvPr/>
          </p:nvSpPr>
          <p:spPr>
            <a:xfrm>
              <a:off x="11341035" y="5238849"/>
              <a:ext cx="123119" cy="123119"/>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27" name="Oval 126">
              <a:extLst>
                <a:ext uri="{FF2B5EF4-FFF2-40B4-BE49-F238E27FC236}">
                  <a16:creationId xmlns:a16="http://schemas.microsoft.com/office/drawing/2014/main" id="{945F1839-9F5E-824D-BFE3-A0BCA321290A}"/>
                </a:ext>
              </a:extLst>
            </p:cNvPr>
            <p:cNvSpPr/>
            <p:nvPr/>
          </p:nvSpPr>
          <p:spPr>
            <a:xfrm>
              <a:off x="11739282" y="5162926"/>
              <a:ext cx="93649" cy="93649"/>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28" name="Oval 127">
              <a:extLst>
                <a:ext uri="{FF2B5EF4-FFF2-40B4-BE49-F238E27FC236}">
                  <a16:creationId xmlns:a16="http://schemas.microsoft.com/office/drawing/2014/main" id="{08F092AB-8421-6F49-B075-108705CF2400}"/>
                </a:ext>
              </a:extLst>
            </p:cNvPr>
            <p:cNvSpPr/>
            <p:nvPr/>
          </p:nvSpPr>
          <p:spPr>
            <a:xfrm>
              <a:off x="12349682" y="5171394"/>
              <a:ext cx="123118" cy="123118"/>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29" name="Oval 128">
              <a:extLst>
                <a:ext uri="{FF2B5EF4-FFF2-40B4-BE49-F238E27FC236}">
                  <a16:creationId xmlns:a16="http://schemas.microsoft.com/office/drawing/2014/main" id="{847DCFF4-5DAC-C34E-965E-E76757D4420F}"/>
                </a:ext>
              </a:extLst>
            </p:cNvPr>
            <p:cNvSpPr/>
            <p:nvPr/>
          </p:nvSpPr>
          <p:spPr>
            <a:xfrm>
              <a:off x="11919164" y="5822493"/>
              <a:ext cx="93649" cy="93649"/>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0" name="Oval 129">
              <a:extLst>
                <a:ext uri="{FF2B5EF4-FFF2-40B4-BE49-F238E27FC236}">
                  <a16:creationId xmlns:a16="http://schemas.microsoft.com/office/drawing/2014/main" id="{12E51C09-FE37-414F-B6A7-2A0085C47697}"/>
                </a:ext>
              </a:extLst>
            </p:cNvPr>
            <p:cNvSpPr/>
            <p:nvPr/>
          </p:nvSpPr>
          <p:spPr>
            <a:xfrm>
              <a:off x="12436325" y="5912434"/>
              <a:ext cx="93649" cy="93649"/>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1" name="Oval 130">
              <a:extLst>
                <a:ext uri="{FF2B5EF4-FFF2-40B4-BE49-F238E27FC236}">
                  <a16:creationId xmlns:a16="http://schemas.microsoft.com/office/drawing/2014/main" id="{5C2C0424-60D5-7E4B-8BF6-C684EEBA9437}"/>
                </a:ext>
              </a:extLst>
            </p:cNvPr>
            <p:cNvSpPr/>
            <p:nvPr/>
          </p:nvSpPr>
          <p:spPr>
            <a:xfrm>
              <a:off x="13481889" y="5923676"/>
              <a:ext cx="93649" cy="93649"/>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2" name="Oval 131">
              <a:extLst>
                <a:ext uri="{FF2B5EF4-FFF2-40B4-BE49-F238E27FC236}">
                  <a16:creationId xmlns:a16="http://schemas.microsoft.com/office/drawing/2014/main" id="{CFBBCA53-F3A1-C349-9D92-0B2134D04E8B}"/>
                </a:ext>
              </a:extLst>
            </p:cNvPr>
            <p:cNvSpPr/>
            <p:nvPr/>
          </p:nvSpPr>
          <p:spPr>
            <a:xfrm>
              <a:off x="13402741" y="5280073"/>
              <a:ext cx="123118" cy="123118"/>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3" name="Oval 132">
              <a:extLst>
                <a:ext uri="{FF2B5EF4-FFF2-40B4-BE49-F238E27FC236}">
                  <a16:creationId xmlns:a16="http://schemas.microsoft.com/office/drawing/2014/main" id="{8C796183-85D0-6640-9468-339A4524EA77}"/>
                </a:ext>
              </a:extLst>
            </p:cNvPr>
            <p:cNvSpPr/>
            <p:nvPr/>
          </p:nvSpPr>
          <p:spPr>
            <a:xfrm>
              <a:off x="13194869" y="5240822"/>
              <a:ext cx="174782" cy="174782"/>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4" name="Oval 133">
              <a:extLst>
                <a:ext uri="{FF2B5EF4-FFF2-40B4-BE49-F238E27FC236}">
                  <a16:creationId xmlns:a16="http://schemas.microsoft.com/office/drawing/2014/main" id="{2E4CAB29-6916-864A-8EA2-B29F2AC1DEBD}"/>
                </a:ext>
              </a:extLst>
            </p:cNvPr>
            <p:cNvSpPr/>
            <p:nvPr/>
          </p:nvSpPr>
          <p:spPr>
            <a:xfrm>
              <a:off x="13162899" y="5658574"/>
              <a:ext cx="123118" cy="123118"/>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5" name="Oval 134">
              <a:extLst>
                <a:ext uri="{FF2B5EF4-FFF2-40B4-BE49-F238E27FC236}">
                  <a16:creationId xmlns:a16="http://schemas.microsoft.com/office/drawing/2014/main" id="{3D62FE63-FFD6-7F43-909D-7D08976A6570}"/>
                </a:ext>
              </a:extLst>
            </p:cNvPr>
            <p:cNvSpPr/>
            <p:nvPr/>
          </p:nvSpPr>
          <p:spPr>
            <a:xfrm>
              <a:off x="12919308" y="5448713"/>
              <a:ext cx="123118" cy="123118"/>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36" name="Oval 135">
              <a:extLst>
                <a:ext uri="{FF2B5EF4-FFF2-40B4-BE49-F238E27FC236}">
                  <a16:creationId xmlns:a16="http://schemas.microsoft.com/office/drawing/2014/main" id="{340963C5-4201-4C44-B0CF-814621C7C315}"/>
                </a:ext>
              </a:extLst>
            </p:cNvPr>
            <p:cNvSpPr/>
            <p:nvPr/>
          </p:nvSpPr>
          <p:spPr>
            <a:xfrm>
              <a:off x="12713194" y="5373761"/>
              <a:ext cx="123118" cy="123118"/>
            </a:xfrm>
            <a:prstGeom prst="ellipse">
              <a:avLst/>
            </a:prstGeom>
            <a:solidFill>
              <a:schemeClr val="accent2"/>
            </a:solidFill>
            <a:ln>
              <a:noFill/>
            </a:ln>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grpSp>
      <p:grpSp>
        <p:nvGrpSpPr>
          <p:cNvPr id="110" name="Group 109">
            <a:extLst>
              <a:ext uri="{FF2B5EF4-FFF2-40B4-BE49-F238E27FC236}">
                <a16:creationId xmlns:a16="http://schemas.microsoft.com/office/drawing/2014/main" id="{411DCE6B-225A-904C-318D-AE09506A3B25}"/>
              </a:ext>
            </a:extLst>
          </p:cNvPr>
          <p:cNvGrpSpPr/>
          <p:nvPr/>
        </p:nvGrpSpPr>
        <p:grpSpPr>
          <a:xfrm>
            <a:off x="10350176" y="1534815"/>
            <a:ext cx="1149557" cy="1657860"/>
            <a:chOff x="12420210" y="1331647"/>
            <a:chExt cx="1379469" cy="1989432"/>
          </a:xfrm>
        </p:grpSpPr>
        <p:sp>
          <p:nvSpPr>
            <p:cNvPr id="112" name="Triangle 111">
              <a:extLst>
                <a:ext uri="{FF2B5EF4-FFF2-40B4-BE49-F238E27FC236}">
                  <a16:creationId xmlns:a16="http://schemas.microsoft.com/office/drawing/2014/main" id="{67227C7F-25F2-96E8-6BDE-93F07D7924CC}"/>
                </a:ext>
              </a:extLst>
            </p:cNvPr>
            <p:cNvSpPr/>
            <p:nvPr/>
          </p:nvSpPr>
          <p:spPr>
            <a:xfrm>
              <a:off x="12420210" y="1331647"/>
              <a:ext cx="1379469" cy="1379469"/>
            </a:xfrm>
            <a:prstGeom prst="triangle">
              <a:avLst/>
            </a:prstGeom>
            <a:solidFill>
              <a:schemeClr val="bg1"/>
            </a:solidFill>
            <a:ln w="12700">
              <a:noFill/>
            </a:ln>
            <a:effectLst>
              <a:glow rad="152400">
                <a:schemeClr val="accent3">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43" name="TextBox 142">
              <a:extLst>
                <a:ext uri="{FF2B5EF4-FFF2-40B4-BE49-F238E27FC236}">
                  <a16:creationId xmlns:a16="http://schemas.microsoft.com/office/drawing/2014/main" id="{1E04C27D-D463-A1F2-17D4-20D79778F0E0}"/>
                </a:ext>
              </a:extLst>
            </p:cNvPr>
            <p:cNvSpPr txBox="1"/>
            <p:nvPr/>
          </p:nvSpPr>
          <p:spPr>
            <a:xfrm>
              <a:off x="12420211" y="2970772"/>
              <a:ext cx="1379468" cy="350307"/>
            </a:xfrm>
            <a:prstGeom prst="rect">
              <a:avLst/>
            </a:prstGeom>
            <a:noFill/>
          </p:spPr>
          <p:txBody>
            <a:bodyPr wrap="none" lIns="0" tIns="0" rIns="0" bIns="0" rtlCol="0" anchor="ctr">
              <a:noAutofit/>
            </a:bodyPr>
            <a:lstStyle/>
            <a:p>
              <a:pPr algn="ctr" defTabSz="761981" fontAlgn="base">
                <a:lnSpc>
                  <a:spcPct val="90000"/>
                </a:lnSpc>
                <a:spcBef>
                  <a:spcPct val="0"/>
                </a:spcBef>
                <a:spcAft>
                  <a:spcPct val="0"/>
                </a:spcAft>
                <a:defRPr/>
              </a:pPr>
              <a:r>
                <a:rPr lang="en-US" sz="1333" b="1">
                  <a:solidFill>
                    <a:srgbClr val="20D5D2"/>
                  </a:solidFill>
                  <a:latin typeface="IBM Plex Sans" panose="020B0503050203000203" pitchFamily="34" charset="0"/>
                  <a:cs typeface="Arial"/>
                  <a:sym typeface="Arial"/>
                </a:rPr>
                <a:t>decentralized</a:t>
              </a:r>
            </a:p>
          </p:txBody>
        </p:sp>
      </p:grpSp>
      <p:grpSp>
        <p:nvGrpSpPr>
          <p:cNvPr id="144" name="Group 143">
            <a:extLst>
              <a:ext uri="{FF2B5EF4-FFF2-40B4-BE49-F238E27FC236}">
                <a16:creationId xmlns:a16="http://schemas.microsoft.com/office/drawing/2014/main" id="{C2F94C3F-3BD0-DA74-29E9-F2FC843786C1}"/>
              </a:ext>
            </a:extLst>
          </p:cNvPr>
          <p:cNvGrpSpPr/>
          <p:nvPr/>
        </p:nvGrpSpPr>
        <p:grpSpPr>
          <a:xfrm>
            <a:off x="10397641" y="1629420"/>
            <a:ext cx="1057019" cy="1027545"/>
            <a:chOff x="12477169" y="1466569"/>
            <a:chExt cx="1268423" cy="1233054"/>
          </a:xfrm>
        </p:grpSpPr>
        <p:pic>
          <p:nvPicPr>
            <p:cNvPr id="145" name="Picture 4" descr="clouds on sky">
              <a:extLst>
                <a:ext uri="{FF2B5EF4-FFF2-40B4-BE49-F238E27FC236}">
                  <a16:creationId xmlns:a16="http://schemas.microsoft.com/office/drawing/2014/main" id="{75C76036-949E-70BC-72CA-E28CD5F1FA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2555968" y="238781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46" name="Picture 6" descr="cirrus sky">
              <a:extLst>
                <a:ext uri="{FF2B5EF4-FFF2-40B4-BE49-F238E27FC236}">
                  <a16:creationId xmlns:a16="http://schemas.microsoft.com/office/drawing/2014/main" id="{DAD5CB00-CDA6-126D-63D8-86B5D7644E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a:off x="12477169" y="254034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47" name="Picture 8" descr="cumulonimbus">
              <a:extLst>
                <a:ext uri="{FF2B5EF4-FFF2-40B4-BE49-F238E27FC236}">
                  <a16:creationId xmlns:a16="http://schemas.microsoft.com/office/drawing/2014/main" id="{78BD6680-4B46-30C1-F642-8C6324CF95A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a:off x="12634766" y="254034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48" name="Picture 4" descr="clouds on sky">
              <a:extLst>
                <a:ext uri="{FF2B5EF4-FFF2-40B4-BE49-F238E27FC236}">
                  <a16:creationId xmlns:a16="http://schemas.microsoft.com/office/drawing/2014/main" id="{83A6DF1D-BDEE-89FE-29A1-D9B316B2E1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flipV="1">
              <a:off x="12715302" y="2387813"/>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49" name="Picture 6" descr="cirrus sky">
              <a:extLst>
                <a:ext uri="{FF2B5EF4-FFF2-40B4-BE49-F238E27FC236}">
                  <a16:creationId xmlns:a16="http://schemas.microsoft.com/office/drawing/2014/main" id="{3F41A740-B7B8-3794-0668-5FABF97ED27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V="1">
              <a:off x="12636503" y="2242778"/>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0" name="Picture 8" descr="cumulonimbus">
              <a:extLst>
                <a:ext uri="{FF2B5EF4-FFF2-40B4-BE49-F238E27FC236}">
                  <a16:creationId xmlns:a16="http://schemas.microsoft.com/office/drawing/2014/main" id="{CB984C11-08C0-FB19-41DF-2FF47CE68F7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V="1">
              <a:off x="12794100" y="2242778"/>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1" name="Picture 4" descr="clouds on sky">
              <a:extLst>
                <a:ext uri="{FF2B5EF4-FFF2-40B4-BE49-F238E27FC236}">
                  <a16:creationId xmlns:a16="http://schemas.microsoft.com/office/drawing/2014/main" id="{C1AF6F44-FC6C-AB30-9EAE-81FF7473C42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flipH="1">
              <a:off x="12872899" y="239296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2" name="Picture 6" descr="cirrus sky">
              <a:extLst>
                <a:ext uri="{FF2B5EF4-FFF2-40B4-BE49-F238E27FC236}">
                  <a16:creationId xmlns:a16="http://schemas.microsoft.com/office/drawing/2014/main" id="{DBB9C46E-A8A7-DCF8-E49D-FCB1792E8B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H="1">
              <a:off x="12951697" y="254549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3" name="Picture 8" descr="cumulonimbus">
              <a:extLst>
                <a:ext uri="{FF2B5EF4-FFF2-40B4-BE49-F238E27FC236}">
                  <a16:creationId xmlns:a16="http://schemas.microsoft.com/office/drawing/2014/main" id="{3CC555CB-E9BC-C395-DE10-8E8FA5547DF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H="1">
              <a:off x="12794100" y="254549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4" name="Picture 4" descr="clouds on sky">
              <a:extLst>
                <a:ext uri="{FF2B5EF4-FFF2-40B4-BE49-F238E27FC236}">
                  <a16:creationId xmlns:a16="http://schemas.microsoft.com/office/drawing/2014/main" id="{AB8463E3-2188-ADAB-C329-81262BC3F0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flipV="1">
              <a:off x="13032232" y="2392968"/>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5" name="Picture 6" descr="cirrus sky">
              <a:extLst>
                <a:ext uri="{FF2B5EF4-FFF2-40B4-BE49-F238E27FC236}">
                  <a16:creationId xmlns:a16="http://schemas.microsoft.com/office/drawing/2014/main" id="{BAEB0FAA-C185-A00B-7AC3-91F604E65CF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V="1">
              <a:off x="12953433" y="2247933"/>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6" name="Picture 8" descr="cumulonimbus">
              <a:extLst>
                <a:ext uri="{FF2B5EF4-FFF2-40B4-BE49-F238E27FC236}">
                  <a16:creationId xmlns:a16="http://schemas.microsoft.com/office/drawing/2014/main" id="{1443E596-533C-63A2-9E53-25B59A5963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V="1">
              <a:off x="13111030" y="2247933"/>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7" name="Picture 4" descr="clouds on sky">
              <a:extLst>
                <a:ext uri="{FF2B5EF4-FFF2-40B4-BE49-F238E27FC236}">
                  <a16:creationId xmlns:a16="http://schemas.microsoft.com/office/drawing/2014/main" id="{8B08F809-36A0-2D05-1DF1-F114E3FE35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3191566" y="239296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8" name="Picture 6" descr="cirrus sky">
              <a:extLst>
                <a:ext uri="{FF2B5EF4-FFF2-40B4-BE49-F238E27FC236}">
                  <a16:creationId xmlns:a16="http://schemas.microsoft.com/office/drawing/2014/main" id="{8A7B778B-2387-E538-5E3F-48B32CECE37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a:off x="13112767" y="254549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59" name="Picture 8" descr="cumulonimbus">
              <a:extLst>
                <a:ext uri="{FF2B5EF4-FFF2-40B4-BE49-F238E27FC236}">
                  <a16:creationId xmlns:a16="http://schemas.microsoft.com/office/drawing/2014/main" id="{6373FC72-E716-3C4A-E272-F9E452B17F8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a:off x="13270364" y="254549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0" name="Picture 4" descr="clouds on sky">
              <a:extLst>
                <a:ext uri="{FF2B5EF4-FFF2-40B4-BE49-F238E27FC236}">
                  <a16:creationId xmlns:a16="http://schemas.microsoft.com/office/drawing/2014/main" id="{796AB6EA-95AA-3CB3-2703-14229A8E1F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flipH="1" flipV="1">
              <a:off x="13349163" y="2387813"/>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1" name="Picture 6" descr="cirrus sky">
              <a:extLst>
                <a:ext uri="{FF2B5EF4-FFF2-40B4-BE49-F238E27FC236}">
                  <a16:creationId xmlns:a16="http://schemas.microsoft.com/office/drawing/2014/main" id="{17F426C4-3139-41D4-374F-F8821077C8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H="1" flipV="1">
              <a:off x="13427961" y="2242778"/>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2" name="Picture 8" descr="cumulonimbus">
              <a:extLst>
                <a:ext uri="{FF2B5EF4-FFF2-40B4-BE49-F238E27FC236}">
                  <a16:creationId xmlns:a16="http://schemas.microsoft.com/office/drawing/2014/main" id="{C02924EF-C2E7-4560-943F-A373BBFE143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H="1" flipV="1">
              <a:off x="13270364" y="2242778"/>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3" name="Picture 4" descr="clouds on sky">
              <a:extLst>
                <a:ext uri="{FF2B5EF4-FFF2-40B4-BE49-F238E27FC236}">
                  <a16:creationId xmlns:a16="http://schemas.microsoft.com/office/drawing/2014/main" id="{EC71054B-783F-A71B-5C93-BC5216DE516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3512670" y="238781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4" name="Picture 6" descr="cirrus sky">
              <a:extLst>
                <a:ext uri="{FF2B5EF4-FFF2-40B4-BE49-F238E27FC236}">
                  <a16:creationId xmlns:a16="http://schemas.microsoft.com/office/drawing/2014/main" id="{7A62CECC-1E25-B404-6DC7-583D6FE99B8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a:off x="13433871" y="254034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5" name="Picture 8" descr="cumulonimbus">
              <a:extLst>
                <a:ext uri="{FF2B5EF4-FFF2-40B4-BE49-F238E27FC236}">
                  <a16:creationId xmlns:a16="http://schemas.microsoft.com/office/drawing/2014/main" id="{C85069AD-795F-CFF9-09F1-0C6CD53FFA6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a:off x="13591468" y="254034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6" name="Picture 4" descr="clouds on sky">
              <a:extLst>
                <a:ext uri="{FF2B5EF4-FFF2-40B4-BE49-F238E27FC236}">
                  <a16:creationId xmlns:a16="http://schemas.microsoft.com/office/drawing/2014/main" id="{25C398C9-7365-630D-81F7-AD7E9C807E8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2799310" y="192708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7" name="Picture 6" descr="cirrus sky">
              <a:extLst>
                <a:ext uri="{FF2B5EF4-FFF2-40B4-BE49-F238E27FC236}">
                  <a16:creationId xmlns:a16="http://schemas.microsoft.com/office/drawing/2014/main" id="{9A9FD343-9A4E-134A-2D2F-B4E9FAF0EA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a:off x="12720511" y="2087110"/>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8" name="Picture 8" descr="cumulonimbus">
              <a:extLst>
                <a:ext uri="{FF2B5EF4-FFF2-40B4-BE49-F238E27FC236}">
                  <a16:creationId xmlns:a16="http://schemas.microsoft.com/office/drawing/2014/main" id="{7DE265FA-801E-E0E8-B7E1-842DFC3F1DF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a:off x="12878108" y="2087110"/>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69" name="Picture 4" descr="clouds on sky">
              <a:extLst>
                <a:ext uri="{FF2B5EF4-FFF2-40B4-BE49-F238E27FC236}">
                  <a16:creationId xmlns:a16="http://schemas.microsoft.com/office/drawing/2014/main" id="{4DAAC897-9D4F-CCF9-8CED-A65BF59AE1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flipV="1">
              <a:off x="13032232" y="2092130"/>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0" name="Picture 6" descr="cirrus sky">
              <a:extLst>
                <a:ext uri="{FF2B5EF4-FFF2-40B4-BE49-F238E27FC236}">
                  <a16:creationId xmlns:a16="http://schemas.microsoft.com/office/drawing/2014/main" id="{2EFADFCD-61F8-9154-8D36-19020F13A1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V="1">
              <a:off x="12953433" y="193210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1" name="Picture 8" descr="cumulonimbus">
              <a:extLst>
                <a:ext uri="{FF2B5EF4-FFF2-40B4-BE49-F238E27FC236}">
                  <a16:creationId xmlns:a16="http://schemas.microsoft.com/office/drawing/2014/main" id="{30E15D64-9BF0-D226-67EA-957A2C50833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V="1">
              <a:off x="13111030" y="1932104"/>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2" name="Picture 4" descr="clouds on sky">
              <a:extLst>
                <a:ext uri="{FF2B5EF4-FFF2-40B4-BE49-F238E27FC236}">
                  <a16:creationId xmlns:a16="http://schemas.microsoft.com/office/drawing/2014/main" id="{28AB2F86-DAD1-F70D-0C73-326606B5BC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3265290" y="1931207"/>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3" name="Picture 6" descr="cirrus sky">
              <a:extLst>
                <a:ext uri="{FF2B5EF4-FFF2-40B4-BE49-F238E27FC236}">
                  <a16:creationId xmlns:a16="http://schemas.microsoft.com/office/drawing/2014/main" id="{63E9C966-EABD-9687-23B0-36D4063E05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a:off x="13186491" y="2091233"/>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4" name="Picture 8" descr="cumulonimbus">
              <a:extLst>
                <a:ext uri="{FF2B5EF4-FFF2-40B4-BE49-F238E27FC236}">
                  <a16:creationId xmlns:a16="http://schemas.microsoft.com/office/drawing/2014/main" id="{C72348FD-1AE1-4DCD-7936-8C18A961009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a:off x="13344088" y="2091233"/>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5" name="Picture 4" descr="clouds on sky">
              <a:extLst>
                <a:ext uri="{FF2B5EF4-FFF2-40B4-BE49-F238E27FC236}">
                  <a16:creationId xmlns:a16="http://schemas.microsoft.com/office/drawing/2014/main" id="{1F3817E2-2BB3-E62B-DCD2-82C107DAC5C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flipH="1">
              <a:off x="12946350" y="161566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6" name="Picture 6" descr="cirrus sky">
              <a:extLst>
                <a:ext uri="{FF2B5EF4-FFF2-40B4-BE49-F238E27FC236}">
                  <a16:creationId xmlns:a16="http://schemas.microsoft.com/office/drawing/2014/main" id="{A6B32F80-95D3-2695-CA83-69D40BA7BD3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H="1">
              <a:off x="13025148" y="1768200"/>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7" name="Picture 8" descr="cumulonimbus">
              <a:extLst>
                <a:ext uri="{FF2B5EF4-FFF2-40B4-BE49-F238E27FC236}">
                  <a16:creationId xmlns:a16="http://schemas.microsoft.com/office/drawing/2014/main" id="{B3272725-B0D9-2921-B877-171DC516CC3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H="1">
              <a:off x="12867551" y="1768200"/>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8" name="Picture 4" descr="clouds on sky">
              <a:extLst>
                <a:ext uri="{FF2B5EF4-FFF2-40B4-BE49-F238E27FC236}">
                  <a16:creationId xmlns:a16="http://schemas.microsoft.com/office/drawing/2014/main" id="{FDC7ECB7-15EE-3CC7-38C7-A1154B28A7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 t="20391" r="233" b="13254"/>
            <a:stretch/>
          </p:blipFill>
          <p:spPr bwMode="auto">
            <a:xfrm>
              <a:off x="13025553" y="146656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79" name="Picture 6" descr="cirrus sky">
              <a:extLst>
                <a:ext uri="{FF2B5EF4-FFF2-40B4-BE49-F238E27FC236}">
                  <a16:creationId xmlns:a16="http://schemas.microsoft.com/office/drawing/2014/main" id="{3F14B554-A2AA-3091-08E3-B0EBA69EB6F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50" r="16650"/>
            <a:stretch/>
          </p:blipFill>
          <p:spPr bwMode="auto">
            <a:xfrm flipV="1">
              <a:off x="13102029" y="1615249"/>
              <a:ext cx="154124" cy="154124"/>
            </a:xfrm>
            <a:prstGeom prst="ellipse">
              <a:avLst/>
            </a:prstGeom>
            <a:noFill/>
            <a:extLst>
              <a:ext uri="{909E8E84-426E-40DD-AFC4-6F175D3DCCD1}">
                <a14:hiddenFill xmlns:a14="http://schemas.microsoft.com/office/drawing/2010/main">
                  <a:solidFill>
                    <a:srgbClr val="FFFFFF"/>
                  </a:solidFill>
                </a14:hiddenFill>
              </a:ext>
            </a:extLst>
          </p:spPr>
        </p:pic>
        <p:pic>
          <p:nvPicPr>
            <p:cNvPr id="180" name="Picture 8" descr="cumulonimbus">
              <a:extLst>
                <a:ext uri="{FF2B5EF4-FFF2-40B4-BE49-F238E27FC236}">
                  <a16:creationId xmlns:a16="http://schemas.microsoft.com/office/drawing/2014/main" id="{99B5FFCC-504B-036C-CD2F-EEC9DFA97D7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58" r="16658"/>
            <a:stretch/>
          </p:blipFill>
          <p:spPr bwMode="auto">
            <a:xfrm flipV="1">
              <a:off x="13185252" y="1769994"/>
              <a:ext cx="154124" cy="154124"/>
            </a:xfrm>
            <a:prstGeom prst="ellipse">
              <a:avLst/>
            </a:prstGeom>
            <a:noFill/>
            <a:extLst>
              <a:ext uri="{909E8E84-426E-40DD-AFC4-6F175D3DCCD1}">
                <a14:hiddenFill xmlns:a14="http://schemas.microsoft.com/office/drawing/2010/main">
                  <a:solidFill>
                    <a:srgbClr val="FFFFFF"/>
                  </a:solidFill>
                </a14:hiddenFill>
              </a:ext>
            </a:extLst>
          </p:spPr>
        </p:pic>
      </p:grpSp>
      <p:sp>
        <p:nvSpPr>
          <p:cNvPr id="182" name="Rectangle 181">
            <a:extLst>
              <a:ext uri="{FF2B5EF4-FFF2-40B4-BE49-F238E27FC236}">
                <a16:creationId xmlns:a16="http://schemas.microsoft.com/office/drawing/2014/main" id="{3789FCA2-A0CD-FA5F-1C33-CD2A607A5FB9}"/>
              </a:ext>
            </a:extLst>
          </p:cNvPr>
          <p:cNvSpPr/>
          <p:nvPr/>
        </p:nvSpPr>
        <p:spPr>
          <a:xfrm>
            <a:off x="6485104" y="1057859"/>
            <a:ext cx="1149557" cy="228600"/>
          </a:xfrm>
          <a:prstGeom prst="rect">
            <a:avLst/>
          </a:prstGeom>
          <a:solidFill>
            <a:schemeClr val="tx1">
              <a:lumMod val="85000"/>
              <a:lumOff val="15000"/>
            </a:schemeClr>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MONOLITH</a:t>
            </a:r>
          </a:p>
        </p:txBody>
      </p:sp>
      <p:sp>
        <p:nvSpPr>
          <p:cNvPr id="183" name="Rectangle 182">
            <a:extLst>
              <a:ext uri="{FF2B5EF4-FFF2-40B4-BE49-F238E27FC236}">
                <a16:creationId xmlns:a16="http://schemas.microsoft.com/office/drawing/2014/main" id="{62E00303-94C7-4C72-14A8-B1EC4C4C5D52}"/>
              </a:ext>
            </a:extLst>
          </p:cNvPr>
          <p:cNvSpPr/>
          <p:nvPr/>
        </p:nvSpPr>
        <p:spPr>
          <a:xfrm>
            <a:off x="8416051" y="1024364"/>
            <a:ext cx="1531108" cy="228600"/>
          </a:xfrm>
          <a:prstGeom prst="rect">
            <a:avLst/>
          </a:prstGeom>
          <a:solidFill>
            <a:schemeClr val="tx1">
              <a:lumMod val="85000"/>
              <a:lumOff val="15000"/>
            </a:schemeClr>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DISAGGREGATED</a:t>
            </a:r>
          </a:p>
        </p:txBody>
      </p:sp>
      <p:sp>
        <p:nvSpPr>
          <p:cNvPr id="184" name="Rectangle 183">
            <a:extLst>
              <a:ext uri="{FF2B5EF4-FFF2-40B4-BE49-F238E27FC236}">
                <a16:creationId xmlns:a16="http://schemas.microsoft.com/office/drawing/2014/main" id="{89CF8810-DF52-A565-BA85-15351B725E4C}"/>
              </a:ext>
            </a:extLst>
          </p:cNvPr>
          <p:cNvSpPr/>
          <p:nvPr/>
        </p:nvSpPr>
        <p:spPr>
          <a:xfrm>
            <a:off x="9965445" y="1024364"/>
            <a:ext cx="1531108" cy="228600"/>
          </a:xfrm>
          <a:prstGeom prst="rect">
            <a:avLst/>
          </a:prstGeom>
          <a:solidFill>
            <a:schemeClr val="tx1">
              <a:lumMod val="85000"/>
              <a:lumOff val="15000"/>
            </a:schemeClr>
          </a:solidFill>
          <a:ln w="12700">
            <a:noFill/>
          </a:ln>
          <a:effectLst>
            <a:glow rad="152400">
              <a:schemeClr val="accent3">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DISAGGREGATED</a:t>
            </a:r>
          </a:p>
        </p:txBody>
      </p:sp>
      <p:sp>
        <p:nvSpPr>
          <p:cNvPr id="185" name="Rectangle 184">
            <a:extLst>
              <a:ext uri="{FF2B5EF4-FFF2-40B4-BE49-F238E27FC236}">
                <a16:creationId xmlns:a16="http://schemas.microsoft.com/office/drawing/2014/main" id="{FB6E721E-A221-17B8-AEA0-CE5C2A44B648}"/>
              </a:ext>
            </a:extLst>
          </p:cNvPr>
          <p:cNvSpPr/>
          <p:nvPr/>
        </p:nvSpPr>
        <p:spPr>
          <a:xfrm>
            <a:off x="8416051" y="1024364"/>
            <a:ext cx="3080503" cy="228600"/>
          </a:xfrm>
          <a:prstGeom prst="rect">
            <a:avLst/>
          </a:prstGeom>
          <a:solidFill>
            <a:schemeClr val="tx1">
              <a:lumMod val="85000"/>
              <a:lumOff val="15000"/>
            </a:schemeClr>
          </a:solidFill>
          <a:ln w="12700">
            <a:noFill/>
          </a:ln>
          <a:effectLst/>
        </p:spPr>
        <p:txBody>
          <a:bodyPr wrap="square" lIns="0" tIns="0" rIns="0" bIns="0" rtlCol="0" anchor="ctr">
            <a:noAutofit/>
          </a:bodyPr>
          <a:lstStyle/>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DISAGGREGATED</a:t>
            </a:r>
          </a:p>
        </p:txBody>
      </p:sp>
      <p:grpSp>
        <p:nvGrpSpPr>
          <p:cNvPr id="188" name="Group 187">
            <a:extLst>
              <a:ext uri="{FF2B5EF4-FFF2-40B4-BE49-F238E27FC236}">
                <a16:creationId xmlns:a16="http://schemas.microsoft.com/office/drawing/2014/main" id="{CD9E811A-FBFB-05F6-6E45-C5D795FD7218}"/>
              </a:ext>
            </a:extLst>
          </p:cNvPr>
          <p:cNvGrpSpPr/>
          <p:nvPr/>
        </p:nvGrpSpPr>
        <p:grpSpPr>
          <a:xfrm>
            <a:off x="6487226" y="1545980"/>
            <a:ext cx="1150620" cy="1646697"/>
            <a:chOff x="8555775" y="1345043"/>
            <a:chExt cx="1380744" cy="1976036"/>
          </a:xfrm>
        </p:grpSpPr>
        <p:sp>
          <p:nvSpPr>
            <p:cNvPr id="189" name="TextBox 188">
              <a:extLst>
                <a:ext uri="{FF2B5EF4-FFF2-40B4-BE49-F238E27FC236}">
                  <a16:creationId xmlns:a16="http://schemas.microsoft.com/office/drawing/2014/main" id="{21D33731-29F1-E6F5-9F0C-1FC686F9A80E}"/>
                </a:ext>
              </a:extLst>
            </p:cNvPr>
            <p:cNvSpPr txBox="1"/>
            <p:nvPr/>
          </p:nvSpPr>
          <p:spPr>
            <a:xfrm>
              <a:off x="8557049" y="2970772"/>
              <a:ext cx="1379468" cy="350307"/>
            </a:xfrm>
            <a:prstGeom prst="rect">
              <a:avLst/>
            </a:prstGeom>
            <a:noFill/>
          </p:spPr>
          <p:txBody>
            <a:bodyPr wrap="none" lIns="0" tIns="0" rIns="0" bIns="0" rtlCol="0" anchor="ctr">
              <a:noAutofit/>
            </a:bodyPr>
            <a:lstStyle/>
            <a:p>
              <a:pPr algn="ctr" defTabSz="761981" fontAlgn="base">
                <a:lnSpc>
                  <a:spcPct val="90000"/>
                </a:lnSpc>
                <a:spcBef>
                  <a:spcPct val="0"/>
                </a:spcBef>
                <a:spcAft>
                  <a:spcPct val="0"/>
                </a:spcAft>
                <a:defRPr/>
              </a:pPr>
              <a:r>
                <a:rPr lang="en-US" sz="1333" b="1">
                  <a:solidFill>
                    <a:srgbClr val="0F6FFF"/>
                  </a:solidFill>
                  <a:latin typeface="IBM Plex Sans" panose="020B0503050203000203" pitchFamily="34" charset="0"/>
                  <a:cs typeface="Arial"/>
                  <a:sym typeface="Arial"/>
                </a:rPr>
                <a:t>cloud</a:t>
              </a:r>
            </a:p>
          </p:txBody>
        </p:sp>
        <p:sp>
          <p:nvSpPr>
            <p:cNvPr id="190" name="Oval 189">
              <a:extLst>
                <a:ext uri="{FF2B5EF4-FFF2-40B4-BE49-F238E27FC236}">
                  <a16:creationId xmlns:a16="http://schemas.microsoft.com/office/drawing/2014/main" id="{9A32B133-FB65-67BD-1644-A1E29D9238DE}"/>
                </a:ext>
              </a:extLst>
            </p:cNvPr>
            <p:cNvSpPr/>
            <p:nvPr/>
          </p:nvSpPr>
          <p:spPr>
            <a:xfrm>
              <a:off x="8557050" y="1345043"/>
              <a:ext cx="1379469" cy="1379469"/>
            </a:xfrm>
            <a:prstGeom prst="ellipse">
              <a:avLst/>
            </a:prstGeom>
            <a:solidFill>
              <a:schemeClr val="bg1"/>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public/private</a:t>
              </a:r>
            </a:p>
            <a:p>
              <a:pPr algn="ctr" defTabSz="761981" fontAlgn="base">
                <a:lnSpc>
                  <a:spcPct val="90000"/>
                </a:lnSpc>
                <a:spcBef>
                  <a:spcPct val="0"/>
                </a:spcBef>
                <a:spcAft>
                  <a:spcPct val="0"/>
                </a:spcAft>
                <a:defRPr/>
              </a:pPr>
              <a:r>
                <a:rPr lang="en-US" sz="1167" dirty="0" err="1">
                  <a:solidFill>
                    <a:srgbClr val="FFFFFF"/>
                  </a:solidFill>
                  <a:latin typeface="IBM Plex Sans" panose="020B0503050203000203" pitchFamily="34" charset="0"/>
                  <a:cs typeface="Arial"/>
                  <a:sym typeface="Arial"/>
                </a:rPr>
                <a:t>cloud</a:t>
              </a:r>
            </a:p>
          </p:txBody>
        </p:sp>
        <p:pic>
          <p:nvPicPr>
            <p:cNvPr id="191" name="Picture 4" descr="clouds on sky">
              <a:extLst>
                <a:ext uri="{FF2B5EF4-FFF2-40B4-BE49-F238E27FC236}">
                  <a16:creationId xmlns:a16="http://schemas.microsoft.com/office/drawing/2014/main" id="{3398A386-DB82-8BFC-351A-67F67B8C117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3" t="20391" r="233" b="13254"/>
            <a:stretch/>
          </p:blipFill>
          <p:spPr bwMode="auto">
            <a:xfrm>
              <a:off x="8555775" y="1345043"/>
              <a:ext cx="1380744" cy="1380744"/>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92" name="Group 191">
            <a:extLst>
              <a:ext uri="{FF2B5EF4-FFF2-40B4-BE49-F238E27FC236}">
                <a16:creationId xmlns:a16="http://schemas.microsoft.com/office/drawing/2014/main" id="{8A6FDFAA-A8E7-BF3E-4A07-DAD5858779B4}"/>
              </a:ext>
            </a:extLst>
          </p:cNvPr>
          <p:cNvGrpSpPr/>
          <p:nvPr/>
        </p:nvGrpSpPr>
        <p:grpSpPr>
          <a:xfrm>
            <a:off x="8419232" y="1534815"/>
            <a:ext cx="1149557" cy="1657860"/>
            <a:chOff x="10488631" y="1331647"/>
            <a:chExt cx="1379469" cy="1989432"/>
          </a:xfrm>
        </p:grpSpPr>
        <p:sp>
          <p:nvSpPr>
            <p:cNvPr id="193" name="TextBox 192">
              <a:extLst>
                <a:ext uri="{FF2B5EF4-FFF2-40B4-BE49-F238E27FC236}">
                  <a16:creationId xmlns:a16="http://schemas.microsoft.com/office/drawing/2014/main" id="{36EBB772-BE50-67F1-D307-EA0976070628}"/>
                </a:ext>
              </a:extLst>
            </p:cNvPr>
            <p:cNvSpPr txBox="1"/>
            <p:nvPr/>
          </p:nvSpPr>
          <p:spPr>
            <a:xfrm>
              <a:off x="10488631" y="2970772"/>
              <a:ext cx="1379468" cy="350307"/>
            </a:xfrm>
            <a:prstGeom prst="rect">
              <a:avLst/>
            </a:prstGeom>
            <a:noFill/>
          </p:spPr>
          <p:txBody>
            <a:bodyPr wrap="none" lIns="0" tIns="0" rIns="0" bIns="0" rtlCol="0" anchor="ctr">
              <a:noAutofit/>
            </a:bodyPr>
            <a:lstStyle/>
            <a:p>
              <a:pPr algn="ctr" defTabSz="761981" fontAlgn="base">
                <a:lnSpc>
                  <a:spcPct val="90000"/>
                </a:lnSpc>
                <a:spcBef>
                  <a:spcPct val="0"/>
                </a:spcBef>
                <a:spcAft>
                  <a:spcPct val="0"/>
                </a:spcAft>
                <a:defRPr/>
              </a:pPr>
              <a:r>
                <a:rPr lang="en-US" sz="1333" b="1">
                  <a:solidFill>
                    <a:srgbClr val="0F6FFF"/>
                  </a:solidFill>
                  <a:latin typeface="IBM Plex Sans" panose="020B0503050203000203" pitchFamily="34" charset="0"/>
                  <a:cs typeface="Arial"/>
                  <a:sym typeface="Arial"/>
                </a:rPr>
                <a:t>multicloud</a:t>
              </a:r>
            </a:p>
          </p:txBody>
        </p:sp>
        <p:sp>
          <p:nvSpPr>
            <p:cNvPr id="194" name="Oval 193">
              <a:extLst>
                <a:ext uri="{FF2B5EF4-FFF2-40B4-BE49-F238E27FC236}">
                  <a16:creationId xmlns:a16="http://schemas.microsoft.com/office/drawing/2014/main" id="{3F38CCC7-5632-E978-81BD-BA68BAC30577}"/>
                </a:ext>
              </a:extLst>
            </p:cNvPr>
            <p:cNvSpPr/>
            <p:nvPr/>
          </p:nvSpPr>
          <p:spPr>
            <a:xfrm>
              <a:off x="10488631" y="1331647"/>
              <a:ext cx="1379469" cy="1379469"/>
            </a:xfrm>
            <a:prstGeom prst="ellipse">
              <a:avLst/>
            </a:prstGeom>
            <a:solidFill>
              <a:schemeClr val="bg1"/>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pic>
          <p:nvPicPr>
            <p:cNvPr id="195" name="Picture 4" descr="clouds on sky">
              <a:extLst>
                <a:ext uri="{FF2B5EF4-FFF2-40B4-BE49-F238E27FC236}">
                  <a16:creationId xmlns:a16="http://schemas.microsoft.com/office/drawing/2014/main" id="{2FC8A50A-77BC-2929-472F-B54B1DC27B8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3" t="20391" r="233" b="13254"/>
            <a:stretch/>
          </p:blipFill>
          <p:spPr bwMode="auto">
            <a:xfrm>
              <a:off x="10881185" y="2067472"/>
              <a:ext cx="594360" cy="594360"/>
            </a:xfrm>
            <a:prstGeom prst="ellipse">
              <a:avLst/>
            </a:prstGeom>
            <a:noFill/>
            <a:extLst>
              <a:ext uri="{909E8E84-426E-40DD-AFC4-6F175D3DCCD1}">
                <a14:hiddenFill xmlns:a14="http://schemas.microsoft.com/office/drawing/2010/main">
                  <a:solidFill>
                    <a:srgbClr val="FFFFFF"/>
                  </a:solidFill>
                </a14:hiddenFill>
              </a:ext>
            </a:extLst>
          </p:spPr>
        </p:pic>
        <p:pic>
          <p:nvPicPr>
            <p:cNvPr id="196" name="Picture 6" descr="cirrus sky">
              <a:extLst>
                <a:ext uri="{FF2B5EF4-FFF2-40B4-BE49-F238E27FC236}">
                  <a16:creationId xmlns:a16="http://schemas.microsoft.com/office/drawing/2014/main" id="{FFE88373-4DD9-FBB8-65E3-F77B1781F5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650" r="16650"/>
            <a:stretch/>
          </p:blipFill>
          <p:spPr bwMode="auto">
            <a:xfrm>
              <a:off x="10577308" y="1529786"/>
              <a:ext cx="594360" cy="594360"/>
            </a:xfrm>
            <a:prstGeom prst="ellipse">
              <a:avLst/>
            </a:prstGeom>
            <a:noFill/>
            <a:extLst>
              <a:ext uri="{909E8E84-426E-40DD-AFC4-6F175D3DCCD1}">
                <a14:hiddenFill xmlns:a14="http://schemas.microsoft.com/office/drawing/2010/main">
                  <a:solidFill>
                    <a:srgbClr val="FFFFFF"/>
                  </a:solidFill>
                </a14:hiddenFill>
              </a:ext>
            </a:extLst>
          </p:spPr>
        </p:pic>
        <p:pic>
          <p:nvPicPr>
            <p:cNvPr id="197" name="Picture 8" descr="cumulonimbus">
              <a:extLst>
                <a:ext uri="{FF2B5EF4-FFF2-40B4-BE49-F238E27FC236}">
                  <a16:creationId xmlns:a16="http://schemas.microsoft.com/office/drawing/2014/main" id="{18D678A6-1A27-1FA4-F317-CB5906EEB3E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658" r="16658"/>
            <a:stretch/>
          </p:blipFill>
          <p:spPr bwMode="auto">
            <a:xfrm>
              <a:off x="11185062" y="1529786"/>
              <a:ext cx="594360" cy="594360"/>
            </a:xfrm>
            <a:prstGeom prst="ellipse">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CEFA422B-8980-B915-6B8A-5B5BA51FF48C}"/>
              </a:ext>
            </a:extLst>
          </p:cNvPr>
          <p:cNvSpPr txBox="1"/>
          <p:nvPr/>
        </p:nvSpPr>
        <p:spPr>
          <a:xfrm>
            <a:off x="344725" y="2155361"/>
            <a:ext cx="3795911" cy="276999"/>
          </a:xfrm>
          <a:prstGeom prst="rect">
            <a:avLst/>
          </a:prstGeom>
          <a:noFill/>
        </p:spPr>
        <p:txBody>
          <a:bodyPr wrap="none" lIns="0" tIns="0" rIns="0" bIns="0" rtlCol="0">
            <a:spAutoFit/>
          </a:bodyPr>
          <a:lstStyle/>
          <a:p>
            <a:pPr defTabSz="761981" fontAlgn="base">
              <a:lnSpc>
                <a:spcPct val="90000"/>
              </a:lnSpc>
              <a:spcBef>
                <a:spcPct val="0"/>
              </a:spcBef>
              <a:spcAft>
                <a:spcPct val="0"/>
              </a:spcAft>
            </a:pPr>
            <a:r>
              <a:rPr lang="en-US" sz="2000" b="1" dirty="0">
                <a:solidFill>
                  <a:srgbClr val="FFFFFF"/>
                </a:solidFill>
                <a:latin typeface="IBM Plex Sans" panose="020B0503050203000203" pitchFamily="34" charset="0"/>
                <a:cs typeface="Arial"/>
                <a:sym typeface="Arial"/>
              </a:rPr>
              <a:t>Disaggregated &amp; Decentralized </a:t>
            </a:r>
          </a:p>
        </p:txBody>
      </p:sp>
      <p:sp>
        <p:nvSpPr>
          <p:cNvPr id="105" name="Oval 104">
            <a:extLst>
              <a:ext uri="{FF2B5EF4-FFF2-40B4-BE49-F238E27FC236}">
                <a16:creationId xmlns:a16="http://schemas.microsoft.com/office/drawing/2014/main" id="{1CA9AB8E-A556-676C-D240-BD0BE15F76C9}"/>
              </a:ext>
            </a:extLst>
          </p:cNvPr>
          <p:cNvSpPr/>
          <p:nvPr/>
        </p:nvSpPr>
        <p:spPr>
          <a:xfrm>
            <a:off x="7483101" y="5320583"/>
            <a:ext cx="1415252" cy="1415252"/>
          </a:xfrm>
          <a:prstGeom prst="ellipse">
            <a:avLst/>
          </a:prstGeom>
          <a:solidFill>
            <a:schemeClr val="bg1"/>
          </a:solidFill>
          <a:ln w="12700">
            <a:noFill/>
          </a:ln>
          <a:effectLst>
            <a:glow rad="152400">
              <a:schemeClr val="accent2">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06" name="Triangle 105">
            <a:extLst>
              <a:ext uri="{FF2B5EF4-FFF2-40B4-BE49-F238E27FC236}">
                <a16:creationId xmlns:a16="http://schemas.microsoft.com/office/drawing/2014/main" id="{3089B776-15E7-CAC2-267E-ACF0D5953906}"/>
              </a:ext>
            </a:extLst>
          </p:cNvPr>
          <p:cNvSpPr/>
          <p:nvPr/>
        </p:nvSpPr>
        <p:spPr>
          <a:xfrm>
            <a:off x="9985454" y="5228582"/>
            <a:ext cx="1415252" cy="1415252"/>
          </a:xfrm>
          <a:prstGeom prst="triangle">
            <a:avLst/>
          </a:prstGeom>
          <a:solidFill>
            <a:schemeClr val="bg1"/>
          </a:solidFill>
          <a:ln w="12700">
            <a:noFill/>
          </a:ln>
          <a:effectLst>
            <a:glow rad="152400">
              <a:schemeClr val="accent3">
                <a:alpha val="50000"/>
              </a:schemeClr>
            </a:glow>
          </a:effectLst>
        </p:spPr>
        <p:txBody>
          <a:bodyPr wrap="square" lIns="0" tIns="0" rIns="0" bIns="0" rtlCol="0" anchor="ctr">
            <a:noAutofit/>
          </a:bodyPr>
          <a:lstStyle/>
          <a:p>
            <a:pPr algn="ctr" defTabSz="761981" fontAlgn="base">
              <a:lnSpc>
                <a:spcPct val="90000"/>
              </a:lnSpc>
              <a:spcBef>
                <a:spcPct val="0"/>
              </a:spcBef>
              <a:spcAft>
                <a:spcPct val="0"/>
              </a:spcAft>
              <a:defRPr/>
            </a:pPr>
            <a:endParaRPr lang="en-US" sz="1167" dirty="0" err="1">
              <a:solidFill>
                <a:srgbClr val="FFFFFF"/>
              </a:solidFill>
              <a:latin typeface="IBM Plex Sans" panose="020B0503050203000203" pitchFamily="34" charset="0"/>
              <a:cs typeface="Arial"/>
              <a:sym typeface="Arial"/>
            </a:endParaRPr>
          </a:p>
        </p:txBody>
      </p:sp>
      <p:sp>
        <p:nvSpPr>
          <p:cNvPr id="114" name="Chevron 113">
            <a:extLst>
              <a:ext uri="{FF2B5EF4-FFF2-40B4-BE49-F238E27FC236}">
                <a16:creationId xmlns:a16="http://schemas.microsoft.com/office/drawing/2014/main" id="{DD976994-656D-5900-7BC7-2AFBFF85EC9B}"/>
              </a:ext>
            </a:extLst>
          </p:cNvPr>
          <p:cNvSpPr/>
          <p:nvPr/>
        </p:nvSpPr>
        <p:spPr>
          <a:xfrm>
            <a:off x="7523953" y="5716853"/>
            <a:ext cx="1415251" cy="630751"/>
          </a:xfrm>
          <a:prstGeom prst="chevron">
            <a:avLst/>
          </a:prstGeom>
          <a:noFill/>
          <a:ln>
            <a:noFill/>
          </a:ln>
        </p:spPr>
        <p:txBody>
          <a:bodyPr wrap="square" lIns="0" tIns="0" rIns="0" bIns="0" rtlCol="0" anchor="ctr">
            <a:noAutofit/>
          </a:bodyPr>
          <a:lstStyle/>
          <a:p>
            <a:pPr algn="ctr" defTabSz="761981" fontAlgn="base">
              <a:lnSpc>
                <a:spcPct val="90000"/>
              </a:lnSpc>
              <a:spcBef>
                <a:spcPct val="0"/>
              </a:spcBef>
              <a:spcAft>
                <a:spcPct val="0"/>
              </a:spcAft>
              <a:defRPr/>
            </a:pPr>
            <a:r>
              <a:rPr lang="en-US" sz="1500" b="1" dirty="0">
                <a:solidFill>
                  <a:srgbClr val="0F6FFF"/>
                </a:solidFill>
                <a:latin typeface="IBM Plex Sans" panose="020B0503050203000203" pitchFamily="34" charset="0"/>
                <a:cs typeface="Arial"/>
                <a:sym typeface="Arial"/>
              </a:rPr>
              <a:t>Few Siloed Vendors</a:t>
            </a:r>
          </a:p>
        </p:txBody>
      </p:sp>
      <p:sp>
        <p:nvSpPr>
          <p:cNvPr id="181" name="Chevron 180">
            <a:extLst>
              <a:ext uri="{FF2B5EF4-FFF2-40B4-BE49-F238E27FC236}">
                <a16:creationId xmlns:a16="http://schemas.microsoft.com/office/drawing/2014/main" id="{DFDD1801-0B9C-E027-03C8-2191C25F4FE8}"/>
              </a:ext>
            </a:extLst>
          </p:cNvPr>
          <p:cNvSpPr/>
          <p:nvPr/>
        </p:nvSpPr>
        <p:spPr>
          <a:xfrm>
            <a:off x="9787573" y="5959021"/>
            <a:ext cx="1815883" cy="630751"/>
          </a:xfrm>
          <a:prstGeom prst="chevron">
            <a:avLst/>
          </a:prstGeom>
          <a:noFill/>
          <a:ln>
            <a:noFill/>
          </a:ln>
        </p:spPr>
        <p:txBody>
          <a:bodyPr wrap="square" lIns="0" tIns="0" rIns="0" bIns="0" rtlCol="0" anchor="ctr">
            <a:noAutofit/>
          </a:bodyPr>
          <a:lstStyle/>
          <a:p>
            <a:pPr algn="ctr" defTabSz="761981" fontAlgn="base">
              <a:lnSpc>
                <a:spcPct val="90000"/>
              </a:lnSpc>
              <a:spcBef>
                <a:spcPct val="0"/>
              </a:spcBef>
              <a:spcAft>
                <a:spcPct val="0"/>
              </a:spcAft>
              <a:defRPr/>
            </a:pPr>
            <a:r>
              <a:rPr lang="en-US" sz="1500" b="1" dirty="0">
                <a:solidFill>
                  <a:srgbClr val="0F6FFF"/>
                </a:solidFill>
                <a:latin typeface="IBM Plex Sans" panose="020B0503050203000203" pitchFamily="34" charset="0"/>
                <a:cs typeface="Arial"/>
                <a:sym typeface="Arial"/>
              </a:rPr>
              <a:t>Large Ecosystem</a:t>
            </a:r>
          </a:p>
        </p:txBody>
      </p:sp>
      <p:sp>
        <p:nvSpPr>
          <p:cNvPr id="91" name="Footer Placeholder">
            <a:extLst>
              <a:ext uri="{FF2B5EF4-FFF2-40B4-BE49-F238E27FC236}">
                <a16:creationId xmlns:a16="http://schemas.microsoft.com/office/drawing/2014/main" id="{FD3E62B3-A5A7-41E7-B33D-6B2B1EFA0DE9}"/>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p>
        </p:txBody>
      </p:sp>
    </p:spTree>
    <p:extLst>
      <p:ext uri="{BB962C8B-B14F-4D97-AF65-F5344CB8AC3E}">
        <p14:creationId xmlns:p14="http://schemas.microsoft.com/office/powerpoint/2010/main" val="280429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a:extLst>
              <a:ext uri="{FF2B5EF4-FFF2-40B4-BE49-F238E27FC236}">
                <a16:creationId xmlns:a16="http://schemas.microsoft.com/office/drawing/2014/main" id="{DA5E6FCA-8D91-4342-B9E0-DED9F2990C2A}"/>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p>
        </p:txBody>
      </p:sp>
      <p:sp>
        <p:nvSpPr>
          <p:cNvPr id="2" name="Slide Number Placeholder 1">
            <a:extLst>
              <a:ext uri="{FF2B5EF4-FFF2-40B4-BE49-F238E27FC236}">
                <a16:creationId xmlns:a16="http://schemas.microsoft.com/office/drawing/2014/main" id="{F2B4FADF-8E17-1C48-BB60-0C0BECD96DFA}"/>
              </a:ext>
            </a:extLst>
          </p:cNvPr>
          <p:cNvSpPr>
            <a:spLocks noGrp="1"/>
          </p:cNvSpPr>
          <p:nvPr>
            <p:ph type="sldNum" sz="quarter" idx="10"/>
          </p:nvPr>
        </p:nvSpPr>
        <p:spPr/>
        <p:txBody>
          <a:bodyPr/>
          <a:lstStyle/>
          <a:p>
            <a:pPr defTabSz="761981" fontAlgn="base">
              <a:lnSpc>
                <a:spcPct val="90000"/>
              </a:lnSpc>
              <a:spcBef>
                <a:spcPct val="0"/>
              </a:spcBef>
              <a:spcAft>
                <a:spcPct val="0"/>
              </a:spcAft>
              <a:defRPr/>
            </a:pPr>
            <a:fld id="{3FD999D4-B456-9943-89B7-30D56181CE18}" type="slidenum">
              <a:rPr lang="en-US">
                <a:solidFill>
                  <a:srgbClr val="FFFFFF"/>
                </a:solidFill>
                <a:latin typeface="IBM Plex Sans"/>
                <a:sym typeface="Arial"/>
              </a:rPr>
              <a:pPr defTabSz="761981" fontAlgn="base">
                <a:lnSpc>
                  <a:spcPct val="90000"/>
                </a:lnSpc>
                <a:spcBef>
                  <a:spcPct val="0"/>
                </a:spcBef>
                <a:spcAft>
                  <a:spcPct val="0"/>
                </a:spcAft>
                <a:defRPr/>
              </a:pPr>
              <a:t>16</a:t>
            </a:fld>
            <a:endParaRPr lang="en-US" dirty="0">
              <a:solidFill>
                <a:srgbClr val="FFFFFF"/>
              </a:solidFill>
              <a:latin typeface="IBM Plex Sans"/>
              <a:sym typeface="Arial"/>
            </a:endParaRPr>
          </a:p>
        </p:txBody>
      </p:sp>
      <p:sp>
        <p:nvSpPr>
          <p:cNvPr id="4" name="TextBox 3">
            <a:extLst>
              <a:ext uri="{FF2B5EF4-FFF2-40B4-BE49-F238E27FC236}">
                <a16:creationId xmlns:a16="http://schemas.microsoft.com/office/drawing/2014/main" id="{47B59CA3-1578-AF41-818A-D0B0958D8508}"/>
              </a:ext>
            </a:extLst>
          </p:cNvPr>
          <p:cNvSpPr txBox="1"/>
          <p:nvPr/>
        </p:nvSpPr>
        <p:spPr>
          <a:xfrm>
            <a:off x="4609095" y="766469"/>
            <a:ext cx="2973811" cy="1023463"/>
          </a:xfrm>
          <a:prstGeom prst="rect">
            <a:avLst/>
          </a:prstGeom>
          <a:noFill/>
        </p:spPr>
        <p:txBody>
          <a:bodyPr wrap="square" lIns="304800" tIns="0" rIns="304800" bIns="0" rtlCol="0" anchor="ctr">
            <a:noAutofit/>
          </a:bodyPr>
          <a:lstStyle/>
          <a:p>
            <a:pPr defTabSz="761981" fontAlgn="base">
              <a:lnSpc>
                <a:spcPct val="90000"/>
              </a:lnSpc>
              <a:spcBef>
                <a:spcPct val="0"/>
              </a:spcBef>
              <a:spcAft>
                <a:spcPct val="0"/>
              </a:spcAft>
              <a:defRPr/>
            </a:pPr>
            <a:r>
              <a:rPr lang="en-US" sz="3200" dirty="0">
                <a:solidFill>
                  <a:srgbClr val="FFFFFF"/>
                </a:solidFill>
                <a:latin typeface="IBM Plex Sans"/>
                <a:cs typeface="Arial"/>
                <a:sym typeface="Arial"/>
              </a:rPr>
              <a:t>It's already happening…</a:t>
            </a:r>
            <a:br>
              <a:rPr lang="en-US" sz="3200" dirty="0">
                <a:solidFill>
                  <a:srgbClr val="FFFFFF"/>
                </a:solidFill>
                <a:latin typeface="IBM Plex Sans"/>
                <a:cs typeface="Arial"/>
                <a:sym typeface="Arial"/>
              </a:rPr>
            </a:br>
            <a:endParaRPr lang="en-US" sz="3200" dirty="0">
              <a:solidFill>
                <a:srgbClr val="FFFFFF"/>
              </a:solidFill>
              <a:latin typeface="IBM Plex Sans" panose="020B0503050203000203" pitchFamily="34" charset="0"/>
              <a:cs typeface="Arial"/>
              <a:sym typeface="Arial"/>
            </a:endParaRPr>
          </a:p>
        </p:txBody>
      </p:sp>
      <p:pic>
        <p:nvPicPr>
          <p:cNvPr id="8" name="Picture 7">
            <a:extLst>
              <a:ext uri="{FF2B5EF4-FFF2-40B4-BE49-F238E27FC236}">
                <a16:creationId xmlns:a16="http://schemas.microsoft.com/office/drawing/2014/main" id="{1AB866BF-ADD1-4392-9C72-25EB092D016D}"/>
              </a:ext>
            </a:extLst>
          </p:cNvPr>
          <p:cNvPicPr>
            <a:picLocks noChangeAspect="1"/>
          </p:cNvPicPr>
          <p:nvPr/>
        </p:nvPicPr>
        <p:blipFill>
          <a:blip r:embed="rId3"/>
          <a:stretch>
            <a:fillRect/>
          </a:stretch>
        </p:blipFill>
        <p:spPr>
          <a:xfrm>
            <a:off x="8047392" y="82973"/>
            <a:ext cx="4021283" cy="2194560"/>
          </a:xfrm>
          <a:prstGeom prst="rect">
            <a:avLst/>
          </a:prstGeom>
        </p:spPr>
      </p:pic>
      <p:pic>
        <p:nvPicPr>
          <p:cNvPr id="19" name="Picture 18">
            <a:extLst>
              <a:ext uri="{FF2B5EF4-FFF2-40B4-BE49-F238E27FC236}">
                <a16:creationId xmlns:a16="http://schemas.microsoft.com/office/drawing/2014/main" id="{0B187128-5715-41A3-8EDE-7C00D8C468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0"/>
                    </a14:imgEffect>
                  </a14:imgLayer>
                </a14:imgProps>
              </a:ext>
            </a:extLst>
          </a:blip>
          <a:stretch>
            <a:fillRect/>
          </a:stretch>
        </p:blipFill>
        <p:spPr>
          <a:xfrm>
            <a:off x="4173494" y="2331720"/>
            <a:ext cx="3845013" cy="2194560"/>
          </a:xfrm>
          <a:prstGeom prst="rect">
            <a:avLst/>
          </a:prstGeom>
        </p:spPr>
      </p:pic>
      <p:pic>
        <p:nvPicPr>
          <p:cNvPr id="49" name="Picture 48" descr="A picture containing indoor&#10;&#10;Description automatically generated">
            <a:extLst>
              <a:ext uri="{FF2B5EF4-FFF2-40B4-BE49-F238E27FC236}">
                <a16:creationId xmlns:a16="http://schemas.microsoft.com/office/drawing/2014/main" id="{86BE54E9-ACAD-4588-8FFB-6EA60A804ADD}"/>
              </a:ext>
            </a:extLst>
          </p:cNvPr>
          <p:cNvPicPr>
            <a:picLocks noChangeAspect="1"/>
          </p:cNvPicPr>
          <p:nvPr/>
        </p:nvPicPr>
        <p:blipFill rotWithShape="1">
          <a:blip r:embed="rId6">
            <a:extLst>
              <a:ext uri="{28A0092B-C50C-407E-A947-70E740481C1C}">
                <a14:useLocalDpi xmlns:a14="http://schemas.microsoft.com/office/drawing/2010/main" val="0"/>
              </a:ext>
            </a:extLst>
          </a:blip>
          <a:srcRect l="16901" t="13828" r="21053" b="14779"/>
          <a:stretch/>
        </p:blipFill>
        <p:spPr>
          <a:xfrm>
            <a:off x="710570" y="4776947"/>
            <a:ext cx="3300823" cy="1995704"/>
          </a:xfrm>
          <a:prstGeom prst="rect">
            <a:avLst/>
          </a:prstGeom>
        </p:spPr>
      </p:pic>
      <p:pic>
        <p:nvPicPr>
          <p:cNvPr id="50" name="Picture 49">
            <a:extLst>
              <a:ext uri="{FF2B5EF4-FFF2-40B4-BE49-F238E27FC236}">
                <a16:creationId xmlns:a16="http://schemas.microsoft.com/office/drawing/2014/main" id="{EF39B17E-89D0-411A-B119-5A7529A4C12A}"/>
              </a:ext>
            </a:extLst>
          </p:cNvPr>
          <p:cNvPicPr>
            <a:picLocks noChangeAspect="1"/>
          </p:cNvPicPr>
          <p:nvPr/>
        </p:nvPicPr>
        <p:blipFill>
          <a:blip r:embed="rId7"/>
          <a:stretch>
            <a:fillRect/>
          </a:stretch>
        </p:blipFill>
        <p:spPr>
          <a:xfrm>
            <a:off x="8047393" y="4582120"/>
            <a:ext cx="4052529" cy="2194560"/>
          </a:xfrm>
          <a:prstGeom prst="rect">
            <a:avLst/>
          </a:prstGeom>
          <a:ln>
            <a:solidFill>
              <a:schemeClr val="accent2">
                <a:lumMod val="75000"/>
              </a:schemeClr>
            </a:solidFill>
          </a:ln>
        </p:spPr>
      </p:pic>
      <p:sp>
        <p:nvSpPr>
          <p:cNvPr id="51" name="Rectangle 50">
            <a:extLst>
              <a:ext uri="{FF2B5EF4-FFF2-40B4-BE49-F238E27FC236}">
                <a16:creationId xmlns:a16="http://schemas.microsoft.com/office/drawing/2014/main" id="{FB38F996-757E-4724-9C6E-A3ABB31ACE7B}"/>
              </a:ext>
            </a:extLst>
          </p:cNvPr>
          <p:cNvSpPr/>
          <p:nvPr/>
        </p:nvSpPr>
        <p:spPr>
          <a:xfrm>
            <a:off x="518027" y="4578091"/>
            <a:ext cx="3608832" cy="2194560"/>
          </a:xfrm>
          <a:prstGeom prst="rect">
            <a:avLst/>
          </a:prstGeom>
          <a:noFill/>
          <a:ln>
            <a:solidFill>
              <a:schemeClr val="accent2">
                <a:lumMod val="75000"/>
              </a:schemeClr>
            </a:solidFill>
          </a:ln>
        </p:spPr>
        <p:txBody>
          <a:bodyPr wrap="square" lIns="0" tIns="0" rIns="0" bIns="0" rtlCol="0" anchor="ctr">
            <a:noAutofit/>
          </a:bodyPr>
          <a:lstStyle/>
          <a:p>
            <a:pPr algn="ctr" defTabSz="609411" hangingPunct="0"/>
            <a:endParaRPr lang="en-US" sz="1867" kern="0" dirty="0" err="1">
              <a:solidFill>
                <a:srgbClr val="FFFFFF"/>
              </a:solidFill>
              <a:latin typeface="IBM Plex Sans" panose="020B0503050203000203" pitchFamily="34" charset="0"/>
              <a:cs typeface="Arial"/>
              <a:sym typeface="Arial"/>
            </a:endParaRPr>
          </a:p>
        </p:txBody>
      </p:sp>
      <p:sp>
        <p:nvSpPr>
          <p:cNvPr id="52" name="TextBox 51">
            <a:extLst>
              <a:ext uri="{FF2B5EF4-FFF2-40B4-BE49-F238E27FC236}">
                <a16:creationId xmlns:a16="http://schemas.microsoft.com/office/drawing/2014/main" id="{BBA5B149-63CD-464E-9240-727FAFD367EF}"/>
              </a:ext>
            </a:extLst>
          </p:cNvPr>
          <p:cNvSpPr txBox="1"/>
          <p:nvPr/>
        </p:nvSpPr>
        <p:spPr>
          <a:xfrm>
            <a:off x="570991" y="4587399"/>
            <a:ext cx="1114088" cy="184666"/>
          </a:xfrm>
          <a:prstGeom prst="rect">
            <a:avLst/>
          </a:prstGeom>
          <a:noFill/>
        </p:spPr>
        <p:txBody>
          <a:bodyPr wrap="none" lIns="0" tIns="0" rIns="0" bIns="0" rtlCol="0">
            <a:spAutoFit/>
          </a:bodyPr>
          <a:lstStyle/>
          <a:p>
            <a:pPr defTabSz="609411" hangingPunct="0"/>
            <a:r>
              <a:rPr lang="en-US" sz="1200" b="1" kern="0" dirty="0">
                <a:solidFill>
                  <a:srgbClr val="0F6FFF">
                    <a:lumMod val="60000"/>
                    <a:lumOff val="40000"/>
                  </a:srgbClr>
                </a:solidFill>
                <a:latin typeface="IBM Plex Sans" panose="020B0503050203000203" pitchFamily="34" charset="0"/>
                <a:cs typeface="Arial"/>
                <a:sym typeface="Arial"/>
              </a:rPr>
              <a:t>5G Enablement</a:t>
            </a:r>
          </a:p>
        </p:txBody>
      </p:sp>
      <p:sp>
        <p:nvSpPr>
          <p:cNvPr id="3" name="TextBox 2">
            <a:extLst>
              <a:ext uri="{FF2B5EF4-FFF2-40B4-BE49-F238E27FC236}">
                <a16:creationId xmlns:a16="http://schemas.microsoft.com/office/drawing/2014/main" id="{FF2BAFC1-7538-453C-95E6-FA9C4A93DFA7}"/>
              </a:ext>
            </a:extLst>
          </p:cNvPr>
          <p:cNvSpPr txBox="1"/>
          <p:nvPr/>
        </p:nvSpPr>
        <p:spPr>
          <a:xfrm>
            <a:off x="8128260" y="137161"/>
            <a:ext cx="1164753" cy="1518814"/>
          </a:xfrm>
          <a:prstGeom prst="rect">
            <a:avLst/>
          </a:prstGeom>
          <a:solidFill>
            <a:schemeClr val="bg1"/>
          </a:solidFill>
        </p:spPr>
        <p:txBody>
          <a:bodyPr wrap="square" lIns="0" tIns="0" rIns="0" bIns="0" rtlCol="0">
            <a:spAutoFit/>
          </a:bodyPr>
          <a:lstStyle/>
          <a:p>
            <a:pPr defTabSz="609411" hangingPunct="0"/>
            <a:r>
              <a:rPr lang="en-US" sz="1200" b="1" kern="0" dirty="0">
                <a:solidFill>
                  <a:srgbClr val="679CED"/>
                </a:solidFill>
                <a:latin typeface="IBM Plex Sans" panose="020B0503050203000203" pitchFamily="34" charset="0"/>
                <a:cs typeface="Arial"/>
                <a:sym typeface="Arial"/>
              </a:rPr>
              <a:t>Automated </a:t>
            </a:r>
          </a:p>
          <a:p>
            <a:pPr defTabSz="609411" hangingPunct="0"/>
            <a:r>
              <a:rPr lang="en-US" sz="1200" b="1" kern="0" dirty="0">
                <a:solidFill>
                  <a:srgbClr val="679CED"/>
                </a:solidFill>
                <a:latin typeface="IBM Plex Sans" panose="020B0503050203000203" pitchFamily="34" charset="0"/>
                <a:cs typeface="Arial"/>
                <a:sym typeface="Arial"/>
              </a:rPr>
              <a:t>drive-thru </a:t>
            </a:r>
          </a:p>
          <a:p>
            <a:pPr defTabSz="609411" hangingPunct="0"/>
            <a:r>
              <a:rPr lang="en-US" sz="1067" kern="0" dirty="0">
                <a:solidFill>
                  <a:srgbClr val="FFFFFF"/>
                </a:solidFill>
                <a:latin typeface="IBM Plex Sans" panose="020B0503050203000203" pitchFamily="34" charset="0"/>
                <a:cs typeface="Arial"/>
                <a:sym typeface="Arial"/>
              </a:rPr>
              <a:t>AI-based speech-to-intent recognition technology for automated drive-thru order taking</a:t>
            </a:r>
          </a:p>
          <a:p>
            <a:pPr defTabSz="609411" hangingPunct="0"/>
            <a:r>
              <a:rPr lang="en-US" sz="1067" kern="0" dirty="0">
                <a:solidFill>
                  <a:srgbClr val="FFFFFF"/>
                </a:solidFill>
                <a:latin typeface="IBM Plex Sans" panose="020B0503050203000203" pitchFamily="34" charset="0"/>
                <a:cs typeface="Arial"/>
                <a:sym typeface="Arial"/>
              </a:rPr>
              <a:t> </a:t>
            </a:r>
          </a:p>
        </p:txBody>
      </p:sp>
      <p:pic>
        <p:nvPicPr>
          <p:cNvPr id="6" name="Picture 5" descr="A picture containing text, road, outdoor, sign&#10;&#10;Description automatically generated">
            <a:extLst>
              <a:ext uri="{FF2B5EF4-FFF2-40B4-BE49-F238E27FC236}">
                <a16:creationId xmlns:a16="http://schemas.microsoft.com/office/drawing/2014/main" id="{597243A9-E836-44E1-B3B6-5670D98000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4667"/>
          <a:stretch/>
        </p:blipFill>
        <p:spPr>
          <a:xfrm>
            <a:off x="9293012" y="82973"/>
            <a:ext cx="2806909" cy="2192907"/>
          </a:xfrm>
          <a:prstGeom prst="rect">
            <a:avLst/>
          </a:prstGeom>
        </p:spPr>
      </p:pic>
      <p:grpSp>
        <p:nvGrpSpPr>
          <p:cNvPr id="10" name="Group 9">
            <a:extLst>
              <a:ext uri="{FF2B5EF4-FFF2-40B4-BE49-F238E27FC236}">
                <a16:creationId xmlns:a16="http://schemas.microsoft.com/office/drawing/2014/main" id="{0C10A70A-FD83-43AE-93E3-F661EB9F3F5D}"/>
              </a:ext>
            </a:extLst>
          </p:cNvPr>
          <p:cNvGrpSpPr/>
          <p:nvPr/>
        </p:nvGrpSpPr>
        <p:grpSpPr>
          <a:xfrm>
            <a:off x="518027" y="119099"/>
            <a:ext cx="3608933" cy="2194560"/>
            <a:chOff x="388520" y="89324"/>
            <a:chExt cx="2706700" cy="1645920"/>
          </a:xfrm>
        </p:grpSpPr>
        <p:grpSp>
          <p:nvGrpSpPr>
            <p:cNvPr id="7" name="Group 6">
              <a:extLst>
                <a:ext uri="{FF2B5EF4-FFF2-40B4-BE49-F238E27FC236}">
                  <a16:creationId xmlns:a16="http://schemas.microsoft.com/office/drawing/2014/main" id="{E8C20942-5DF2-4311-8D05-B2039C789C26}"/>
                </a:ext>
              </a:extLst>
            </p:cNvPr>
            <p:cNvGrpSpPr/>
            <p:nvPr/>
          </p:nvGrpSpPr>
          <p:grpSpPr>
            <a:xfrm>
              <a:off x="388520" y="89324"/>
              <a:ext cx="2706700" cy="1645920"/>
              <a:chOff x="388520" y="89324"/>
              <a:chExt cx="2706700" cy="1645920"/>
            </a:xfrm>
          </p:grpSpPr>
          <p:pic>
            <p:nvPicPr>
              <p:cNvPr id="9" name="Picture 8">
                <a:extLst>
                  <a:ext uri="{FF2B5EF4-FFF2-40B4-BE49-F238E27FC236}">
                    <a16:creationId xmlns:a16="http://schemas.microsoft.com/office/drawing/2014/main" id="{AF1F1C4E-0F90-47C6-A34D-1D7A64CF85DF}"/>
                  </a:ext>
                </a:extLst>
              </p:cNvPr>
              <p:cNvPicPr>
                <a:picLocks noChangeAspect="1"/>
              </p:cNvPicPr>
              <p:nvPr/>
            </p:nvPicPr>
            <p:blipFill>
              <a:blip r:embed="rId9"/>
              <a:stretch>
                <a:fillRect/>
              </a:stretch>
            </p:blipFill>
            <p:spPr>
              <a:xfrm>
                <a:off x="388520" y="89324"/>
                <a:ext cx="2706700" cy="1645920"/>
              </a:xfrm>
              <a:prstGeom prst="rect">
                <a:avLst/>
              </a:prstGeom>
            </p:spPr>
          </p:pic>
          <p:sp>
            <p:nvSpPr>
              <p:cNvPr id="5" name="Rectangle 4">
                <a:extLst>
                  <a:ext uri="{FF2B5EF4-FFF2-40B4-BE49-F238E27FC236}">
                    <a16:creationId xmlns:a16="http://schemas.microsoft.com/office/drawing/2014/main" id="{66AAF46F-9262-40BE-BEDA-CBEC9F381533}"/>
                  </a:ext>
                </a:extLst>
              </p:cNvPr>
              <p:cNvSpPr/>
              <p:nvPr/>
            </p:nvSpPr>
            <p:spPr>
              <a:xfrm>
                <a:off x="428243" y="102870"/>
                <a:ext cx="1231224" cy="168063"/>
              </a:xfrm>
              <a:prstGeom prst="rect">
                <a:avLst/>
              </a:prstGeom>
              <a:solidFill>
                <a:schemeClr val="bg1"/>
              </a:solidFill>
              <a:ln>
                <a:noFill/>
              </a:ln>
            </p:spPr>
            <p:txBody>
              <a:bodyPr wrap="square" lIns="0" tIns="0" rIns="0" bIns="0" rtlCol="0" anchor="ctr">
                <a:noAutofit/>
              </a:bodyPr>
              <a:lstStyle/>
              <a:p>
                <a:pPr algn="ctr" defTabSz="609411" hangingPunct="0"/>
                <a:endParaRPr lang="en-US" sz="1867" kern="0" dirty="0" err="1">
                  <a:solidFill>
                    <a:srgbClr val="FFFFFF"/>
                  </a:solidFill>
                  <a:latin typeface="IBM Plex Sans" panose="020B0503050203000203" pitchFamily="34" charset="0"/>
                  <a:cs typeface="Arial"/>
                  <a:sym typeface="Arial"/>
                </a:endParaRPr>
              </a:p>
            </p:txBody>
          </p:sp>
        </p:grpSp>
        <p:sp>
          <p:nvSpPr>
            <p:cNvPr id="18" name="Rectangle 17">
              <a:extLst>
                <a:ext uri="{FF2B5EF4-FFF2-40B4-BE49-F238E27FC236}">
                  <a16:creationId xmlns:a16="http://schemas.microsoft.com/office/drawing/2014/main" id="{CE0E60CA-7905-4977-A07D-DF04E5B7F06A}"/>
                </a:ext>
              </a:extLst>
            </p:cNvPr>
            <p:cNvSpPr/>
            <p:nvPr/>
          </p:nvSpPr>
          <p:spPr>
            <a:xfrm>
              <a:off x="428243" y="270933"/>
              <a:ext cx="753704" cy="168063"/>
            </a:xfrm>
            <a:prstGeom prst="rect">
              <a:avLst/>
            </a:prstGeom>
            <a:solidFill>
              <a:schemeClr val="bg1"/>
            </a:solidFill>
            <a:ln>
              <a:noFill/>
            </a:ln>
          </p:spPr>
          <p:txBody>
            <a:bodyPr wrap="square" lIns="0" tIns="0" rIns="0" bIns="0" rtlCol="0" anchor="ctr">
              <a:noAutofit/>
            </a:bodyPr>
            <a:lstStyle/>
            <a:p>
              <a:pPr algn="ctr" defTabSz="609411" hangingPunct="0"/>
              <a:endParaRPr lang="en-US" sz="1867" kern="0" dirty="0" err="1">
                <a:solidFill>
                  <a:srgbClr val="FFFFFF"/>
                </a:solidFill>
                <a:latin typeface="IBM Plex Sans" panose="020B0503050203000203" pitchFamily="34" charset="0"/>
                <a:cs typeface="Arial"/>
                <a:sym typeface="Arial"/>
              </a:endParaRPr>
            </a:p>
          </p:txBody>
        </p:sp>
        <p:sp>
          <p:nvSpPr>
            <p:cNvPr id="20" name="TextBox 19">
              <a:extLst>
                <a:ext uri="{FF2B5EF4-FFF2-40B4-BE49-F238E27FC236}">
                  <a16:creationId xmlns:a16="http://schemas.microsoft.com/office/drawing/2014/main" id="{ABA6DE6C-E9CE-42D2-AE22-9CA299D1956C}"/>
                </a:ext>
              </a:extLst>
            </p:cNvPr>
            <p:cNvSpPr txBox="1"/>
            <p:nvPr/>
          </p:nvSpPr>
          <p:spPr>
            <a:xfrm>
              <a:off x="467448" y="235841"/>
              <a:ext cx="753704" cy="138500"/>
            </a:xfrm>
            <a:prstGeom prst="rect">
              <a:avLst/>
            </a:prstGeom>
            <a:solidFill>
              <a:schemeClr val="bg1"/>
            </a:solidFill>
          </p:spPr>
          <p:txBody>
            <a:bodyPr wrap="square" lIns="0" tIns="0" rIns="0" bIns="0" rtlCol="0">
              <a:spAutoFit/>
            </a:bodyPr>
            <a:lstStyle/>
            <a:p>
              <a:pPr defTabSz="609411" hangingPunct="0"/>
              <a:r>
                <a:rPr lang="en-US" sz="1200" b="1" kern="0" dirty="0">
                  <a:solidFill>
                    <a:srgbClr val="679CED"/>
                  </a:solidFill>
                  <a:latin typeface="IBM Plex Sans" panose="020B0503050203000203" pitchFamily="34" charset="0"/>
                  <a:cs typeface="Arial"/>
                  <a:sym typeface="Arial"/>
                </a:rPr>
                <a:t>Industry 4.0</a:t>
              </a:r>
              <a:endParaRPr lang="en-US" sz="1200" kern="0" dirty="0">
                <a:solidFill>
                  <a:srgbClr val="FFFFFF"/>
                </a:solidFill>
                <a:latin typeface="IBM Plex Sans" panose="020B0503050203000203" pitchFamily="34" charset="0"/>
                <a:cs typeface="Arial"/>
                <a:sym typeface="Arial"/>
              </a:endParaRPr>
            </a:p>
          </p:txBody>
        </p:sp>
      </p:grpSp>
      <p:sp>
        <p:nvSpPr>
          <p:cNvPr id="21" name="TextBox 20">
            <a:extLst>
              <a:ext uri="{FF2B5EF4-FFF2-40B4-BE49-F238E27FC236}">
                <a16:creationId xmlns:a16="http://schemas.microsoft.com/office/drawing/2014/main" id="{FF3941E3-E783-4AC7-A565-E401F4B53298}"/>
              </a:ext>
            </a:extLst>
          </p:cNvPr>
          <p:cNvSpPr txBox="1"/>
          <p:nvPr/>
        </p:nvSpPr>
        <p:spPr>
          <a:xfrm>
            <a:off x="8128259" y="4615147"/>
            <a:ext cx="1494531" cy="184666"/>
          </a:xfrm>
          <a:prstGeom prst="rect">
            <a:avLst/>
          </a:prstGeom>
          <a:solidFill>
            <a:schemeClr val="bg1"/>
          </a:solidFill>
        </p:spPr>
        <p:txBody>
          <a:bodyPr wrap="square" lIns="0" tIns="0" rIns="0" bIns="0" rtlCol="0">
            <a:spAutoFit/>
          </a:bodyPr>
          <a:lstStyle/>
          <a:p>
            <a:pPr defTabSz="609411" hangingPunct="0"/>
            <a:r>
              <a:rPr lang="en-US" sz="1200" b="1" kern="0" dirty="0">
                <a:solidFill>
                  <a:srgbClr val="679CED"/>
                </a:solidFill>
                <a:latin typeface="IBM Plex Sans" panose="020B0503050203000203" pitchFamily="34" charset="0"/>
                <a:cs typeface="Arial"/>
                <a:sym typeface="Arial"/>
              </a:rPr>
              <a:t>Connected Vehicles</a:t>
            </a:r>
            <a:endParaRPr lang="en-US" sz="1200" kern="0" dirty="0">
              <a:solidFill>
                <a:srgbClr val="FFFFFF"/>
              </a:solidFill>
              <a:latin typeface="IBM Plex Sans" panose="020B0503050203000203" pitchFamily="34" charset="0"/>
              <a:cs typeface="Arial"/>
              <a:sym typeface="Arial"/>
            </a:endParaRPr>
          </a:p>
        </p:txBody>
      </p:sp>
      <p:sp>
        <p:nvSpPr>
          <p:cNvPr id="22" name="TextBox 21">
            <a:extLst>
              <a:ext uri="{FF2B5EF4-FFF2-40B4-BE49-F238E27FC236}">
                <a16:creationId xmlns:a16="http://schemas.microsoft.com/office/drawing/2014/main" id="{BD908DB1-E653-4306-60B3-977BD4958198}"/>
              </a:ext>
            </a:extLst>
          </p:cNvPr>
          <p:cNvSpPr txBox="1"/>
          <p:nvPr/>
        </p:nvSpPr>
        <p:spPr>
          <a:xfrm>
            <a:off x="4684457" y="5162622"/>
            <a:ext cx="2973811" cy="1023463"/>
          </a:xfrm>
          <a:prstGeom prst="rect">
            <a:avLst/>
          </a:prstGeom>
          <a:noFill/>
        </p:spPr>
        <p:txBody>
          <a:bodyPr wrap="square" lIns="304800" tIns="0" rIns="304800" bIns="0" rtlCol="0" anchor="ctr">
            <a:noAutofit/>
          </a:bodyPr>
          <a:lstStyle/>
          <a:p>
            <a:pPr defTabSz="761981" fontAlgn="base">
              <a:lnSpc>
                <a:spcPct val="90000"/>
              </a:lnSpc>
              <a:spcBef>
                <a:spcPct val="0"/>
              </a:spcBef>
              <a:spcAft>
                <a:spcPct val="0"/>
              </a:spcAft>
              <a:defRPr/>
            </a:pPr>
            <a:r>
              <a:rPr lang="en-US" sz="3200" dirty="0">
                <a:solidFill>
                  <a:srgbClr val="FFFFFF"/>
                </a:solidFill>
                <a:latin typeface="IBM Plex Sans"/>
                <a:cs typeface="Arial"/>
                <a:sym typeface="Arial"/>
              </a:rPr>
              <a:t>… fueled by edge computing</a:t>
            </a:r>
            <a:endParaRPr lang="en-US" sz="3200" dirty="0">
              <a:solidFill>
                <a:srgbClr val="FFFFFF"/>
              </a:solidFill>
              <a:latin typeface="IBM Plex Sans" panose="020B0503050203000203" pitchFamily="34" charset="0"/>
              <a:cs typeface="Arial"/>
              <a:sym typeface="Arial"/>
            </a:endParaRPr>
          </a:p>
        </p:txBody>
      </p:sp>
    </p:spTree>
    <p:extLst>
      <p:ext uri="{BB962C8B-B14F-4D97-AF65-F5344CB8AC3E}">
        <p14:creationId xmlns:p14="http://schemas.microsoft.com/office/powerpoint/2010/main" val="8018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8A1496-265D-4235-BDF3-0751CC180E0C}"/>
              </a:ext>
            </a:extLst>
          </p:cNvPr>
          <p:cNvSpPr>
            <a:spLocks noGrp="1"/>
          </p:cNvSpPr>
          <p:nvPr>
            <p:ph type="title"/>
          </p:nvPr>
        </p:nvSpPr>
        <p:spPr>
          <a:xfrm>
            <a:off x="0" y="160733"/>
            <a:ext cx="12192000" cy="1057836"/>
          </a:xfrm>
        </p:spPr>
        <p:txBody>
          <a:bodyPr/>
          <a:lstStyle/>
          <a:p>
            <a:r>
              <a:rPr lang="en-US" sz="3200" dirty="0">
                <a:latin typeface="IBM Plex Sans"/>
              </a:rPr>
              <a:t>Edge AI Industry Example</a:t>
            </a:r>
            <a:endParaRPr lang="en-US" sz="3200" dirty="0"/>
          </a:p>
        </p:txBody>
      </p:sp>
      <p:sp>
        <p:nvSpPr>
          <p:cNvPr id="10" name="Content Placeholder 9">
            <a:extLst>
              <a:ext uri="{FF2B5EF4-FFF2-40B4-BE49-F238E27FC236}">
                <a16:creationId xmlns:a16="http://schemas.microsoft.com/office/drawing/2014/main" id="{ECBCB45D-FD67-4F21-B847-65DE84D1F235}"/>
              </a:ext>
            </a:extLst>
          </p:cNvPr>
          <p:cNvSpPr>
            <a:spLocks noGrp="1"/>
          </p:cNvSpPr>
          <p:nvPr>
            <p:ph sz="quarter" idx="20"/>
          </p:nvPr>
        </p:nvSpPr>
        <p:spPr>
          <a:xfrm>
            <a:off x="0" y="1105787"/>
            <a:ext cx="4059936" cy="5752213"/>
          </a:xfrm>
        </p:spPr>
        <p:txBody>
          <a:bodyPr/>
          <a:lstStyle/>
          <a:p>
            <a:pPr algn="ctr"/>
            <a:r>
              <a:rPr lang="en-US" dirty="0"/>
              <a:t>Consulting Partnership</a:t>
            </a:r>
          </a:p>
        </p:txBody>
      </p:sp>
      <p:sp>
        <p:nvSpPr>
          <p:cNvPr id="9" name="Content Placeholder 8">
            <a:extLst>
              <a:ext uri="{FF2B5EF4-FFF2-40B4-BE49-F238E27FC236}">
                <a16:creationId xmlns:a16="http://schemas.microsoft.com/office/drawing/2014/main" id="{62E0F373-0062-4BFB-B9D3-C1E0A17E23E4}"/>
              </a:ext>
            </a:extLst>
          </p:cNvPr>
          <p:cNvSpPr>
            <a:spLocks noGrp="1"/>
          </p:cNvSpPr>
          <p:nvPr>
            <p:ph sz="quarter" idx="19"/>
          </p:nvPr>
        </p:nvSpPr>
        <p:spPr>
          <a:xfrm>
            <a:off x="4055105" y="1108154"/>
            <a:ext cx="4077656" cy="5752213"/>
          </a:xfrm>
        </p:spPr>
        <p:txBody>
          <a:bodyPr/>
          <a:lstStyle/>
          <a:p>
            <a:pPr algn="ctr"/>
            <a:r>
              <a:rPr lang="en-US" dirty="0"/>
              <a:t>Visual Inspection of Fire Extinguishers</a:t>
            </a:r>
          </a:p>
          <a:p>
            <a:pPr algn="ctr"/>
            <a:endParaRPr lang="en-US" dirty="0"/>
          </a:p>
        </p:txBody>
      </p:sp>
      <p:sp>
        <p:nvSpPr>
          <p:cNvPr id="7" name="Content Placeholder 6">
            <a:extLst>
              <a:ext uri="{FF2B5EF4-FFF2-40B4-BE49-F238E27FC236}">
                <a16:creationId xmlns:a16="http://schemas.microsoft.com/office/drawing/2014/main" id="{734D2BA3-4EAE-4E88-843F-DBB8C51A7A3D}"/>
              </a:ext>
            </a:extLst>
          </p:cNvPr>
          <p:cNvSpPr>
            <a:spLocks noGrp="1"/>
          </p:cNvSpPr>
          <p:nvPr>
            <p:ph sz="quarter" idx="17"/>
          </p:nvPr>
        </p:nvSpPr>
        <p:spPr>
          <a:xfrm>
            <a:off x="8129562" y="1108154"/>
            <a:ext cx="4063268" cy="5752213"/>
          </a:xfrm>
        </p:spPr>
        <p:txBody>
          <a:bodyPr/>
          <a:lstStyle/>
          <a:p>
            <a:pPr algn="ctr"/>
            <a:r>
              <a:rPr lang="en-US" dirty="0"/>
              <a:t>Analog Gauge Reading </a:t>
            </a:r>
          </a:p>
          <a:p>
            <a:endParaRPr lang="en-US" dirty="0"/>
          </a:p>
        </p:txBody>
      </p:sp>
      <p:sp>
        <p:nvSpPr>
          <p:cNvPr id="11" name="Rectangle 10">
            <a:extLst>
              <a:ext uri="{FF2B5EF4-FFF2-40B4-BE49-F238E27FC236}">
                <a16:creationId xmlns:a16="http://schemas.microsoft.com/office/drawing/2014/main" id="{0A64EA1F-EF24-4AD1-B108-65F70720F9CF}"/>
              </a:ext>
            </a:extLst>
          </p:cNvPr>
          <p:cNvSpPr/>
          <p:nvPr/>
        </p:nvSpPr>
        <p:spPr>
          <a:xfrm>
            <a:off x="3992435" y="3902303"/>
            <a:ext cx="3764100" cy="1323439"/>
          </a:xfrm>
          <a:prstGeom prst="rect">
            <a:avLst/>
          </a:prstGeom>
        </p:spPr>
        <p:txBody>
          <a:bodyPr wrap="square">
            <a:spAutoFit/>
          </a:bodyPr>
          <a:lstStyle/>
          <a:p>
            <a:pPr marL="380990" indent="-380990" defTabSz="914377" fontAlgn="base" hangingPunct="0">
              <a:buFont typeface="Arial" panose="020B0604020202020204" pitchFamily="34" charset="0"/>
              <a:buChar char="•"/>
              <a:defRPr/>
            </a:pPr>
            <a:r>
              <a:rPr lang="en-US" sz="1600" kern="0" dirty="0">
                <a:solidFill>
                  <a:srgbClr val="FFFFFF"/>
                </a:solidFill>
                <a:latin typeface="IBM Plex Sans" panose="020B0503050203000203" pitchFamily="34" charset="0"/>
                <a:cs typeface="Arial"/>
                <a:sym typeface="Arial"/>
              </a:rPr>
              <a:t>Navigate the facility and visually inspect fire extinguishers</a:t>
            </a:r>
          </a:p>
          <a:p>
            <a:pPr marL="380990" indent="-380990" defTabSz="914377" fontAlgn="base" hangingPunct="0">
              <a:buFont typeface="Arial" panose="020B0604020202020204" pitchFamily="34" charset="0"/>
              <a:buChar char="•"/>
              <a:defRPr/>
            </a:pPr>
            <a:endParaRPr lang="en-US" sz="1600" kern="0" dirty="0">
              <a:solidFill>
                <a:srgbClr val="FFFFFF"/>
              </a:solidFill>
              <a:latin typeface="IBM Plex Sans" panose="020B0503050203000203" pitchFamily="34" charset="0"/>
              <a:cs typeface="Arial"/>
              <a:sym typeface="Arial"/>
            </a:endParaRPr>
          </a:p>
          <a:p>
            <a:pPr marL="380990" indent="-380990" defTabSz="914377" fontAlgn="base" hangingPunct="0">
              <a:buFont typeface="Arial" panose="020B0604020202020204" pitchFamily="34" charset="0"/>
              <a:buChar char="•"/>
              <a:defRPr/>
            </a:pPr>
            <a:r>
              <a:rPr lang="en-US" sz="1600" kern="0" dirty="0">
                <a:solidFill>
                  <a:srgbClr val="FFFFFF"/>
                </a:solidFill>
                <a:latin typeface="IBM Plex Sans" panose="020B0503050203000203" pitchFamily="34" charset="0"/>
                <a:cs typeface="Arial"/>
                <a:sym typeface="Arial"/>
              </a:rPr>
              <a:t>Identify issues and initiate Work Orders or service requests</a:t>
            </a:r>
          </a:p>
        </p:txBody>
      </p:sp>
      <p:pic>
        <p:nvPicPr>
          <p:cNvPr id="12" name="Picture 2" descr="Energy Robotics - News">
            <a:extLst>
              <a:ext uri="{FF2B5EF4-FFF2-40B4-BE49-F238E27FC236}">
                <a16:creationId xmlns:a16="http://schemas.microsoft.com/office/drawing/2014/main" id="{9F420C45-7B06-4CD3-B781-946865704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935" y="2060907"/>
            <a:ext cx="1714551" cy="1638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4FBFA42-CE1F-48DB-B608-5B2074BA93B6}"/>
              </a:ext>
            </a:extLst>
          </p:cNvPr>
          <p:cNvPicPr>
            <a:picLocks noChangeAspect="1"/>
          </p:cNvPicPr>
          <p:nvPr/>
        </p:nvPicPr>
        <p:blipFill rotWithShape="1">
          <a:blip r:embed="rId4"/>
          <a:srcRect l="13201" t="35201" r="12849" b="37059"/>
          <a:stretch/>
        </p:blipFill>
        <p:spPr>
          <a:xfrm>
            <a:off x="1812322" y="2064780"/>
            <a:ext cx="1837855" cy="492441"/>
          </a:xfrm>
          <a:prstGeom prst="rect">
            <a:avLst/>
          </a:prstGeom>
        </p:spPr>
      </p:pic>
      <p:pic>
        <p:nvPicPr>
          <p:cNvPr id="14" name="Picture 13">
            <a:extLst>
              <a:ext uri="{FF2B5EF4-FFF2-40B4-BE49-F238E27FC236}">
                <a16:creationId xmlns:a16="http://schemas.microsoft.com/office/drawing/2014/main" id="{95BE287C-1CE9-4FC6-A109-7917B9E05017}"/>
              </a:ext>
            </a:extLst>
          </p:cNvPr>
          <p:cNvPicPr>
            <a:picLocks noChangeAspect="1"/>
          </p:cNvPicPr>
          <p:nvPr/>
        </p:nvPicPr>
        <p:blipFill>
          <a:blip r:embed="rId5"/>
          <a:stretch>
            <a:fillRect/>
          </a:stretch>
        </p:blipFill>
        <p:spPr>
          <a:xfrm>
            <a:off x="423587" y="2067159"/>
            <a:ext cx="975359" cy="487680"/>
          </a:xfrm>
          <a:prstGeom prst="rect">
            <a:avLst/>
          </a:prstGeom>
        </p:spPr>
      </p:pic>
      <p:sp>
        <p:nvSpPr>
          <p:cNvPr id="15" name="TextBox 14">
            <a:extLst>
              <a:ext uri="{FF2B5EF4-FFF2-40B4-BE49-F238E27FC236}">
                <a16:creationId xmlns:a16="http://schemas.microsoft.com/office/drawing/2014/main" id="{76F4F377-FD3A-4C6C-BE71-A81DCFBC63DB}"/>
              </a:ext>
            </a:extLst>
          </p:cNvPr>
          <p:cNvSpPr txBox="1"/>
          <p:nvPr/>
        </p:nvSpPr>
        <p:spPr>
          <a:xfrm flipH="1">
            <a:off x="1427588" y="2064780"/>
            <a:ext cx="336477" cy="461665"/>
          </a:xfrm>
          <a:prstGeom prst="rect">
            <a:avLst/>
          </a:prstGeom>
          <a:noFill/>
        </p:spPr>
        <p:txBody>
          <a:bodyPr wrap="square" rtlCol="0">
            <a:spAutoFit/>
          </a:bodyPr>
          <a:lstStyle/>
          <a:p>
            <a:pPr algn="ctr" defTabSz="609411" hangingPunct="0"/>
            <a:r>
              <a:rPr lang="en-US" sz="2400" b="1" kern="0" dirty="0">
                <a:solidFill>
                  <a:srgbClr val="FFFFFF"/>
                </a:solidFill>
                <a:latin typeface="IBM Plex Sans" charset="0"/>
                <a:ea typeface="IBM Plex Sans" charset="0"/>
                <a:cs typeface="IBM Plex Sans" charset="0"/>
                <a:sym typeface="Arial"/>
              </a:rPr>
              <a:t>+</a:t>
            </a:r>
          </a:p>
        </p:txBody>
      </p:sp>
      <p:pic>
        <p:nvPicPr>
          <p:cNvPr id="16" name="Picture 15">
            <a:extLst>
              <a:ext uri="{FF2B5EF4-FFF2-40B4-BE49-F238E27FC236}">
                <a16:creationId xmlns:a16="http://schemas.microsoft.com/office/drawing/2014/main" id="{AAD6FC16-A082-4EDC-A6C2-7753E6C41811}"/>
              </a:ext>
            </a:extLst>
          </p:cNvPr>
          <p:cNvPicPr>
            <a:picLocks noChangeAspect="1"/>
          </p:cNvPicPr>
          <p:nvPr/>
        </p:nvPicPr>
        <p:blipFill>
          <a:blip r:embed="rId6"/>
          <a:stretch>
            <a:fillRect/>
          </a:stretch>
        </p:blipFill>
        <p:spPr>
          <a:xfrm>
            <a:off x="124756" y="3148149"/>
            <a:ext cx="3834472" cy="1917236"/>
          </a:xfrm>
          <a:prstGeom prst="rect">
            <a:avLst/>
          </a:prstGeom>
        </p:spPr>
      </p:pic>
      <p:pic>
        <p:nvPicPr>
          <p:cNvPr id="45" name="Picture 44">
            <a:extLst>
              <a:ext uri="{FF2B5EF4-FFF2-40B4-BE49-F238E27FC236}">
                <a16:creationId xmlns:a16="http://schemas.microsoft.com/office/drawing/2014/main" id="{093F5C06-025F-458B-9864-FB1E2EF663F0}"/>
              </a:ext>
            </a:extLst>
          </p:cNvPr>
          <p:cNvPicPr>
            <a:picLocks noChangeAspect="1"/>
          </p:cNvPicPr>
          <p:nvPr/>
        </p:nvPicPr>
        <p:blipFill rotWithShape="1">
          <a:blip r:embed="rId7"/>
          <a:srcRect b="22325"/>
          <a:stretch/>
        </p:blipFill>
        <p:spPr>
          <a:xfrm>
            <a:off x="5944635" y="2103724"/>
            <a:ext cx="1948871" cy="1633728"/>
          </a:xfrm>
          <a:prstGeom prst="rect">
            <a:avLst/>
          </a:prstGeom>
        </p:spPr>
      </p:pic>
      <p:sp>
        <p:nvSpPr>
          <p:cNvPr id="46" name="TextBox 45">
            <a:extLst>
              <a:ext uri="{FF2B5EF4-FFF2-40B4-BE49-F238E27FC236}">
                <a16:creationId xmlns:a16="http://schemas.microsoft.com/office/drawing/2014/main" id="{DB72033D-EC4C-4E6F-9451-090347C861AF}"/>
              </a:ext>
            </a:extLst>
          </p:cNvPr>
          <p:cNvSpPr txBox="1"/>
          <p:nvPr/>
        </p:nvSpPr>
        <p:spPr>
          <a:xfrm>
            <a:off x="8205191" y="3902303"/>
            <a:ext cx="3944008" cy="2308324"/>
          </a:xfrm>
          <a:prstGeom prst="rect">
            <a:avLst/>
          </a:prstGeom>
          <a:noFill/>
        </p:spPr>
        <p:txBody>
          <a:bodyPr wrap="square" rtlCol="0">
            <a:spAutoFit/>
          </a:bodyPr>
          <a:lstStyle/>
          <a:p>
            <a:pPr marL="380990" indent="-380990" defTabSz="914377" hangingPunct="0">
              <a:buFont typeface="Arial" panose="020B0604020202020204" pitchFamily="34" charset="0"/>
              <a:buChar char="•"/>
            </a:pPr>
            <a:r>
              <a:rPr lang="en-US" sz="1600" kern="0" dirty="0">
                <a:solidFill>
                  <a:srgbClr val="FFFFFF"/>
                </a:solidFill>
                <a:latin typeface="IBM Plex Sans" panose="020B0503050203000203" pitchFamily="34" charset="0"/>
                <a:cs typeface="Arial"/>
                <a:sym typeface="Arial"/>
              </a:rPr>
              <a:t>Readings on a continuous analog scale</a:t>
            </a:r>
          </a:p>
          <a:p>
            <a:pPr defTabSz="914377" hangingPunct="0"/>
            <a:endParaRPr lang="en-US" sz="1600" kern="0" dirty="0">
              <a:solidFill>
                <a:srgbClr val="FFFFFF"/>
              </a:solidFill>
              <a:latin typeface="IBM Plex Sans" panose="020B0503050203000203" pitchFamily="34" charset="0"/>
              <a:cs typeface="Arial"/>
              <a:sym typeface="Arial"/>
            </a:endParaRPr>
          </a:p>
          <a:p>
            <a:pPr marL="380990" indent="-380990" defTabSz="914377" hangingPunct="0">
              <a:buFont typeface="Arial" panose="020B0604020202020204" pitchFamily="34" charset="0"/>
              <a:buChar char="•"/>
            </a:pPr>
            <a:r>
              <a:rPr lang="en-US" sz="1600" kern="0" dirty="0">
                <a:solidFill>
                  <a:srgbClr val="FFFF00"/>
                </a:solidFill>
                <a:latin typeface="IBM Plex Sans" panose="020B0503050203000203" pitchFamily="34" charset="0"/>
                <a:cs typeface="Arial"/>
                <a:sym typeface="Arial"/>
              </a:rPr>
              <a:t>&lt; 3% </a:t>
            </a:r>
            <a:r>
              <a:rPr lang="en-US" sz="1600" kern="0" dirty="0">
                <a:solidFill>
                  <a:srgbClr val="FFFFFF"/>
                </a:solidFill>
                <a:latin typeface="IBM Plex Sans" panose="020B0503050203000203" pitchFamily="34" charset="0"/>
                <a:cs typeface="Arial"/>
                <a:sym typeface="Arial"/>
              </a:rPr>
              <a:t>error margin</a:t>
            </a:r>
          </a:p>
          <a:p>
            <a:pPr defTabSz="914377" hangingPunct="0"/>
            <a:endParaRPr lang="en-US" sz="1600" kern="0" dirty="0">
              <a:solidFill>
                <a:srgbClr val="FFFFFF"/>
              </a:solidFill>
              <a:latin typeface="IBM Plex Sans" panose="020B0503050203000203" pitchFamily="34" charset="0"/>
              <a:cs typeface="Arial"/>
              <a:sym typeface="Arial"/>
            </a:endParaRPr>
          </a:p>
          <a:p>
            <a:pPr defTabSz="914377" hangingPunct="0"/>
            <a:r>
              <a:rPr lang="en-US" sz="1600" i="1" kern="0" dirty="0">
                <a:solidFill>
                  <a:srgbClr val="FFFFFF"/>
                </a:solidFill>
                <a:latin typeface="IBM Plex Sans" panose="020B0503050203000203" pitchFamily="34" charset="0"/>
                <a:cs typeface="Arial"/>
                <a:sym typeface="Arial"/>
              </a:rPr>
              <a:t>“It exceeded my expectation in how it all came together - it’s a success” </a:t>
            </a:r>
          </a:p>
          <a:p>
            <a:pPr defTabSz="914377" hangingPunct="0"/>
            <a:r>
              <a:rPr lang="en-US" sz="1600" i="1" kern="0" dirty="0">
                <a:solidFill>
                  <a:srgbClr val="FFFFFF"/>
                </a:solidFill>
                <a:latin typeface="IBM Plex Sans" panose="020B0503050203000203" pitchFamily="34" charset="0"/>
                <a:cs typeface="Arial"/>
                <a:sym typeface="Arial"/>
              </a:rPr>
              <a:t>	                - Client exec feedback</a:t>
            </a:r>
          </a:p>
          <a:p>
            <a:pPr defTabSz="914377" hangingPunct="0"/>
            <a:r>
              <a:rPr lang="en-US" sz="1600" i="1" kern="0" dirty="0">
                <a:solidFill>
                  <a:srgbClr val="FFFFFF"/>
                </a:solidFill>
                <a:latin typeface="IBM Plex Sans" panose="020B0503050203000203" pitchFamily="34" charset="0"/>
                <a:cs typeface="Arial"/>
                <a:sym typeface="Arial"/>
              </a:rPr>
              <a:t>	               Large Industrial Client</a:t>
            </a:r>
          </a:p>
        </p:txBody>
      </p:sp>
      <p:pic>
        <p:nvPicPr>
          <p:cNvPr id="77" name="Picture 76">
            <a:extLst>
              <a:ext uri="{FF2B5EF4-FFF2-40B4-BE49-F238E27FC236}">
                <a16:creationId xmlns:a16="http://schemas.microsoft.com/office/drawing/2014/main" id="{D0AFD741-0DCA-4987-87F1-3BBE83D99271}"/>
              </a:ext>
            </a:extLst>
          </p:cNvPr>
          <p:cNvPicPr>
            <a:picLocks noChangeAspect="1"/>
          </p:cNvPicPr>
          <p:nvPr/>
        </p:nvPicPr>
        <p:blipFill>
          <a:blip r:embed="rId8"/>
          <a:stretch>
            <a:fillRect/>
          </a:stretch>
        </p:blipFill>
        <p:spPr>
          <a:xfrm>
            <a:off x="8305764" y="2066053"/>
            <a:ext cx="3714065" cy="1633728"/>
          </a:xfrm>
          <a:prstGeom prst="rect">
            <a:avLst/>
          </a:prstGeom>
        </p:spPr>
      </p:pic>
      <p:sp>
        <p:nvSpPr>
          <p:cNvPr id="78" name="Footer Placeholder">
            <a:extLst>
              <a:ext uri="{FF2B5EF4-FFF2-40B4-BE49-F238E27FC236}">
                <a16:creationId xmlns:a16="http://schemas.microsoft.com/office/drawing/2014/main" id="{203B023E-66D0-4314-976D-0877EF6309AF}"/>
              </a:ext>
            </a:extLst>
          </p:cNvPr>
          <p:cNvSpPr txBox="1">
            <a:spLocks/>
          </p:cNvSpPr>
          <p:nvPr/>
        </p:nvSpPr>
        <p:spPr>
          <a:xfrm>
            <a:off x="279556" y="6516960"/>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
        <p:nvSpPr>
          <p:cNvPr id="79" name="Slide Number Placeholder 3">
            <a:extLst>
              <a:ext uri="{FF2B5EF4-FFF2-40B4-BE49-F238E27FC236}">
                <a16:creationId xmlns:a16="http://schemas.microsoft.com/office/drawing/2014/main" id="{B13F3728-D1AD-41D2-A63D-A8ADCBC855C0}"/>
              </a:ext>
            </a:extLst>
          </p:cNvPr>
          <p:cNvSpPr>
            <a:spLocks noGrp="1"/>
          </p:cNvSpPr>
          <p:nvPr>
            <p:ph type="sldNum" sz="quarter" idx="11"/>
          </p:nvPr>
        </p:nvSpPr>
        <p:spPr>
          <a:xfrm>
            <a:off x="9448802" y="6610724"/>
            <a:ext cx="2438309" cy="222249"/>
          </a:xfrm>
        </p:spPr>
        <p:txBody>
          <a:bodyPr/>
          <a:lstStyle/>
          <a:p>
            <a:pPr defTabSz="914621">
              <a:defRPr/>
            </a:pPr>
            <a:fld id="{59395FB3-9C97-154F-86B2-7E381B951268}" type="slidenum">
              <a:rPr lang="en-US">
                <a:solidFill>
                  <a:srgbClr val="FFFFFF"/>
                </a:solidFill>
                <a:cs typeface="Arial"/>
                <a:sym typeface="Arial"/>
              </a:rPr>
              <a:pPr defTabSz="914621">
                <a:defRPr/>
              </a:pPr>
              <a:t>17</a:t>
            </a:fld>
            <a:endParaRPr lang="en-US" dirty="0">
              <a:solidFill>
                <a:srgbClr val="FFFFFF"/>
              </a:solidFill>
              <a:cs typeface="Arial"/>
              <a:sym typeface="Arial"/>
            </a:endParaRPr>
          </a:p>
        </p:txBody>
      </p:sp>
      <p:sp>
        <p:nvSpPr>
          <p:cNvPr id="17" name="Rectangle 16">
            <a:extLst>
              <a:ext uri="{FF2B5EF4-FFF2-40B4-BE49-F238E27FC236}">
                <a16:creationId xmlns:a16="http://schemas.microsoft.com/office/drawing/2014/main" id="{D77E5739-ED46-43AD-8D4E-94653EFF3092}"/>
              </a:ext>
            </a:extLst>
          </p:cNvPr>
          <p:cNvSpPr/>
          <p:nvPr/>
        </p:nvSpPr>
        <p:spPr>
          <a:xfrm>
            <a:off x="3097526" y="6143999"/>
            <a:ext cx="6005797" cy="410433"/>
          </a:xfrm>
          <a:prstGeom prst="rect">
            <a:avLst/>
          </a:prstGeom>
        </p:spPr>
        <p:txBody>
          <a:bodyPr wrap="square" lIns="121920" tIns="60960" rIns="121920" bIns="60960" anchor="t">
            <a:spAutoFit/>
          </a:bodyPr>
          <a:lstStyle/>
          <a:p>
            <a:pPr algn="ctr" defTabSz="914377" hangingPunct="0">
              <a:defRPr/>
            </a:pPr>
            <a:r>
              <a:rPr lang="en-US" sz="1867" b="1" i="1" u="sng" kern="0" dirty="0">
                <a:solidFill>
                  <a:srgbClr val="FFFFFF"/>
                </a:solidFill>
                <a:latin typeface="IBM Plex Sans"/>
                <a:cs typeface="Arial"/>
                <a:sym typeface="Arial"/>
              </a:rPr>
              <a:t>Up to 10x speed up in automating manual tasks</a:t>
            </a:r>
            <a:endParaRPr lang="en-US" sz="1867" b="1" u="sng" kern="0" dirty="0">
              <a:solidFill>
                <a:srgbClr val="FFFFFF"/>
              </a:solidFill>
              <a:latin typeface="Arial"/>
              <a:cs typeface="Arial"/>
              <a:sym typeface="Arial"/>
            </a:endParaRPr>
          </a:p>
        </p:txBody>
      </p:sp>
    </p:spTree>
    <p:extLst>
      <p:ext uri="{BB962C8B-B14F-4D97-AF65-F5344CB8AC3E}">
        <p14:creationId xmlns:p14="http://schemas.microsoft.com/office/powerpoint/2010/main" val="347839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5185C5-0654-41E7-92C0-48CD733028C0}"/>
              </a:ext>
            </a:extLst>
          </p:cNvPr>
          <p:cNvSpPr/>
          <p:nvPr/>
        </p:nvSpPr>
        <p:spPr>
          <a:xfrm>
            <a:off x="-1" y="5200"/>
            <a:ext cx="12192000" cy="7717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hangingPunct="0">
              <a:defRPr/>
            </a:pPr>
            <a:endParaRPr lang="en-IN" sz="2400" kern="0" dirty="0">
              <a:solidFill>
                <a:prstClr val="white"/>
              </a:solidFill>
              <a:latin typeface="Calibri" panose="020F0502020204030204"/>
              <a:sym typeface="Arial"/>
            </a:endParaRPr>
          </a:p>
        </p:txBody>
      </p:sp>
      <p:sp>
        <p:nvSpPr>
          <p:cNvPr id="3" name="TextBox 2">
            <a:extLst>
              <a:ext uri="{FF2B5EF4-FFF2-40B4-BE49-F238E27FC236}">
                <a16:creationId xmlns:a16="http://schemas.microsoft.com/office/drawing/2014/main" id="{73B01D77-5B3D-46FF-89B9-2D34E3C8EC12}"/>
              </a:ext>
            </a:extLst>
          </p:cNvPr>
          <p:cNvSpPr txBox="1"/>
          <p:nvPr/>
        </p:nvSpPr>
        <p:spPr>
          <a:xfrm>
            <a:off x="387626" y="146864"/>
            <a:ext cx="11804375" cy="771787"/>
          </a:xfrm>
          <a:prstGeom prst="rect">
            <a:avLst/>
          </a:prstGeom>
        </p:spPr>
        <p:txBody>
          <a:bodyPr wrap="none" lIns="0" tIns="0" rIns="0" bIns="0" rtlCol="0">
            <a:noAutofit/>
          </a:bodyPr>
          <a:lstStyle/>
          <a:p>
            <a:pPr defTabSz="914377" hangingPunct="0">
              <a:lnSpc>
                <a:spcPct val="105000"/>
              </a:lnSpc>
              <a:spcBef>
                <a:spcPts val="1000"/>
              </a:spcBef>
              <a:defRPr/>
            </a:pPr>
            <a:r>
              <a:rPr lang="en-IN" sz="3200" kern="0" dirty="0">
                <a:solidFill>
                  <a:srgbClr val="E7E6E6"/>
                </a:solidFill>
                <a:latin typeface="IBM Plex Sans" charset="0"/>
                <a:ea typeface="IBM Plex Sans" charset="0"/>
                <a:cs typeface="IBM Plex Sans" charset="0"/>
                <a:sym typeface="Arial"/>
              </a:rPr>
              <a:t>Edge AI Industry Example</a:t>
            </a:r>
          </a:p>
        </p:txBody>
      </p:sp>
      <p:pic>
        <p:nvPicPr>
          <p:cNvPr id="7" name="Picture 6">
            <a:extLst>
              <a:ext uri="{FF2B5EF4-FFF2-40B4-BE49-F238E27FC236}">
                <a16:creationId xmlns:a16="http://schemas.microsoft.com/office/drawing/2014/main" id="{E3FA1E7C-A63B-44EB-8051-BA4AAAE41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766588"/>
            <a:ext cx="5770485" cy="6086213"/>
          </a:xfrm>
          <a:prstGeom prst="rect">
            <a:avLst/>
          </a:prstGeom>
        </p:spPr>
      </p:pic>
      <p:sp>
        <p:nvSpPr>
          <p:cNvPr id="8" name="Rectangle 7">
            <a:extLst>
              <a:ext uri="{FF2B5EF4-FFF2-40B4-BE49-F238E27FC236}">
                <a16:creationId xmlns:a16="http://schemas.microsoft.com/office/drawing/2014/main" id="{CF66EC40-E0C3-49BF-B817-8C2402CB0C7F}"/>
              </a:ext>
            </a:extLst>
          </p:cNvPr>
          <p:cNvSpPr/>
          <p:nvPr/>
        </p:nvSpPr>
        <p:spPr>
          <a:xfrm>
            <a:off x="5815375" y="4735587"/>
            <a:ext cx="6331736" cy="1733488"/>
          </a:xfrm>
          <a:prstGeom prst="rect">
            <a:avLst/>
          </a:prstGeom>
        </p:spPr>
        <p:txBody>
          <a:bodyPr wrap="square">
            <a:spAutoFit/>
          </a:bodyPr>
          <a:lstStyle/>
          <a:p>
            <a:pPr defTabSz="914377" hangingPunct="0">
              <a:defRPr/>
            </a:pPr>
            <a:r>
              <a:rPr lang="en-US" sz="2133" kern="0" dirty="0">
                <a:solidFill>
                  <a:prstClr val="white"/>
                </a:solidFill>
                <a:latin typeface="IBM Plex Sans (Headings)"/>
                <a:ea typeface="MS PGothic" panose="020B0600070205080204" pitchFamily="34" charset="-128"/>
                <a:cs typeface="Arial"/>
                <a:sym typeface="Arial"/>
              </a:rPr>
              <a:t>Use-case example: Inspection of an Electrical room to capture the heat signatures of assets (Electrical Panel &amp; Transformer) </a:t>
            </a:r>
          </a:p>
          <a:p>
            <a:pPr defTabSz="914377" hangingPunct="0">
              <a:defRPr/>
            </a:pPr>
            <a:endParaRPr lang="en-US" sz="2133" kern="0" dirty="0">
              <a:solidFill>
                <a:prstClr val="white"/>
              </a:solidFill>
              <a:latin typeface="IBM Plex Sans (Headings)"/>
              <a:ea typeface="MS PGothic" panose="020B0600070205080204" pitchFamily="34" charset="-128"/>
              <a:cs typeface="Arial"/>
              <a:sym typeface="Arial"/>
            </a:endParaRPr>
          </a:p>
          <a:p>
            <a:pPr defTabSz="914377" hangingPunct="0">
              <a:defRPr/>
            </a:pPr>
            <a:r>
              <a:rPr lang="en-US" sz="2133" b="1" kern="0" dirty="0">
                <a:solidFill>
                  <a:srgbClr val="FFFF00"/>
                </a:solidFill>
                <a:latin typeface="IBM Plex Sans (Headings)"/>
                <a:cs typeface="Arial"/>
                <a:sym typeface="Arial"/>
              </a:rPr>
              <a:t>98%</a:t>
            </a:r>
            <a:r>
              <a:rPr lang="en-US" sz="2133" kern="0" dirty="0">
                <a:solidFill>
                  <a:prstClr val="white"/>
                </a:solidFill>
                <a:latin typeface="IBM Plex Sans (Headings)"/>
                <a:cs typeface="Arial"/>
                <a:sym typeface="Arial"/>
              </a:rPr>
              <a:t> accuracy in predicting hotspot temperatures</a:t>
            </a:r>
            <a:endParaRPr lang="en-IN" sz="2133" kern="0" dirty="0">
              <a:solidFill>
                <a:prstClr val="white"/>
              </a:solidFill>
              <a:latin typeface="IBM Plex Sans (Headings)"/>
              <a:cs typeface="Arial"/>
              <a:sym typeface="Arial"/>
            </a:endParaRPr>
          </a:p>
        </p:txBody>
      </p:sp>
      <p:pic>
        <p:nvPicPr>
          <p:cNvPr id="12" name="Picture 11" descr="A picture containing stage&#10;&#10;Description automatically generated">
            <a:extLst>
              <a:ext uri="{FF2B5EF4-FFF2-40B4-BE49-F238E27FC236}">
                <a16:creationId xmlns:a16="http://schemas.microsoft.com/office/drawing/2014/main" id="{68BE09B3-2D61-4C4E-8A19-A06D76BFBBF8}"/>
              </a:ext>
            </a:extLst>
          </p:cNvPr>
          <p:cNvPicPr>
            <a:picLocks noChangeAspect="1"/>
          </p:cNvPicPr>
          <p:nvPr/>
        </p:nvPicPr>
        <p:blipFill rotWithShape="1">
          <a:blip r:embed="rId4">
            <a:extLst>
              <a:ext uri="{28A0092B-C50C-407E-A947-70E740481C1C}">
                <a14:useLocalDpi xmlns:a14="http://schemas.microsoft.com/office/drawing/2010/main" val="0"/>
              </a:ext>
            </a:extLst>
          </a:blip>
          <a:srcRect t="6684" r="-4" b="18541"/>
          <a:stretch/>
        </p:blipFill>
        <p:spPr>
          <a:xfrm>
            <a:off x="5815375" y="766588"/>
            <a:ext cx="6331736" cy="3787451"/>
          </a:xfrm>
          <a:prstGeom prst="rect">
            <a:avLst/>
          </a:prstGeom>
        </p:spPr>
      </p:pic>
      <p:sp>
        <p:nvSpPr>
          <p:cNvPr id="13" name="Footer Placeholder">
            <a:extLst>
              <a:ext uri="{FF2B5EF4-FFF2-40B4-BE49-F238E27FC236}">
                <a16:creationId xmlns:a16="http://schemas.microsoft.com/office/drawing/2014/main" id="{39848B16-6E52-4474-B150-C19AC71E81A4}"/>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
        <p:nvSpPr>
          <p:cNvPr id="14" name="Slide Number Placeholder 3">
            <a:extLst>
              <a:ext uri="{FF2B5EF4-FFF2-40B4-BE49-F238E27FC236}">
                <a16:creationId xmlns:a16="http://schemas.microsoft.com/office/drawing/2014/main" id="{9FA5B160-8533-402A-A8A6-DE096901AA25}"/>
              </a:ext>
            </a:extLst>
          </p:cNvPr>
          <p:cNvSpPr txBox="1">
            <a:spLocks/>
          </p:cNvSpPr>
          <p:nvPr/>
        </p:nvSpPr>
        <p:spPr>
          <a:xfrm>
            <a:off x="9448802" y="6426329"/>
            <a:ext cx="2438309" cy="222249"/>
          </a:xfrm>
          <a:prstGeom prst="rect">
            <a:avLst/>
          </a:prstGeom>
        </p:spPr>
        <p:txBody>
          <a:bodyPr vert="horz" lIns="0" tIns="0" rIns="0" bIns="0" rtlCol="0" anchor="ctr"/>
          <a:lstStyle>
            <a:defPPr marL="0" marR="0" indent="0" algn="l" defTabSz="914153"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992" rtl="0" eaLnBrk="1" fontAlgn="auto" latinLnBrk="0" hangingPunct="1">
              <a:lnSpc>
                <a:spcPct val="100000"/>
              </a:lnSpc>
              <a:spcBef>
                <a:spcPts val="0"/>
              </a:spcBef>
              <a:spcAft>
                <a:spcPts val="0"/>
              </a:spcAft>
              <a:buClrTx/>
              <a:buSzTx/>
              <a:buFontTx/>
              <a:buNone/>
              <a:tabLst/>
              <a:defRPr kumimoji="0" sz="600" b="0" i="0" u="none" strike="noStrike" cap="none" spc="0" normalizeH="0" baseline="0">
                <a:ln>
                  <a:noFill/>
                </a:ln>
                <a:solidFill>
                  <a:schemeClr val="bg1"/>
                </a:solidFill>
                <a:effectLst/>
                <a:uFillTx/>
                <a:latin typeface="IBM Plex Sans" panose="020B0503050203000203" pitchFamily="34" charset="0"/>
                <a:ea typeface="Arial"/>
                <a:cs typeface="Arial"/>
                <a:sym typeface="Arial"/>
              </a:defRPr>
            </a:lvl1pPr>
            <a:lvl2pPr marL="0" marR="0" indent="457070"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2pPr>
            <a:lvl3pPr marL="0" marR="0" indent="914153"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3pPr>
            <a:lvl4pPr marL="0" marR="0" indent="1371226"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4pPr>
            <a:lvl5pPr marL="0" marR="0" indent="1828304"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5pPr>
            <a:lvl6pPr marL="0" marR="0" indent="2285373"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6pPr>
            <a:lvl7pPr marL="0" marR="0" indent="2742443"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7pPr>
            <a:lvl8pPr marL="0" marR="0" indent="3199520"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8pPr>
            <a:lvl9pPr marL="0" marR="0" indent="3656594"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9pPr>
          </a:lstStyle>
          <a:p>
            <a:pPr algn="r" defTabSz="914621">
              <a:defRPr/>
            </a:pPr>
            <a:fld id="{59395FB3-9C97-154F-86B2-7E381B951268}" type="slidenum">
              <a:rPr lang="en-US" sz="800">
                <a:solidFill>
                  <a:srgbClr val="FFFFFF"/>
                </a:solidFill>
                <a:ea typeface="+mn-ea"/>
              </a:rPr>
              <a:pPr algn="r" defTabSz="914621">
                <a:defRPr/>
              </a:pPr>
              <a:t>18</a:t>
            </a:fld>
            <a:endParaRPr lang="en-US" sz="800" dirty="0">
              <a:solidFill>
                <a:srgbClr val="FFFFFF"/>
              </a:solidFill>
              <a:ea typeface="+mn-ea"/>
            </a:endParaRPr>
          </a:p>
        </p:txBody>
      </p:sp>
    </p:spTree>
    <p:extLst>
      <p:ext uri="{BB962C8B-B14F-4D97-AF65-F5344CB8AC3E}">
        <p14:creationId xmlns:p14="http://schemas.microsoft.com/office/powerpoint/2010/main" val="1056339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ACB2-C3A6-4B73-B24F-42A7257C6C41}"/>
              </a:ext>
            </a:extLst>
          </p:cNvPr>
          <p:cNvSpPr>
            <a:spLocks noGrp="1"/>
          </p:cNvSpPr>
          <p:nvPr>
            <p:ph type="title"/>
          </p:nvPr>
        </p:nvSpPr>
        <p:spPr>
          <a:xfrm>
            <a:off x="280416" y="268224"/>
            <a:ext cx="6209836" cy="1072895"/>
          </a:xfrm>
        </p:spPr>
        <p:txBody>
          <a:bodyPr/>
          <a:lstStyle/>
          <a:p>
            <a:r>
              <a:rPr lang="en-US" dirty="0"/>
              <a:t>Edge AI Telco Example</a:t>
            </a:r>
          </a:p>
        </p:txBody>
      </p:sp>
      <p:sp>
        <p:nvSpPr>
          <p:cNvPr id="113" name="Content Placeholder 112">
            <a:extLst>
              <a:ext uri="{FF2B5EF4-FFF2-40B4-BE49-F238E27FC236}">
                <a16:creationId xmlns:a16="http://schemas.microsoft.com/office/drawing/2014/main" id="{81C5256E-5F26-441C-9EE1-4F54F3BB95F5}"/>
              </a:ext>
            </a:extLst>
          </p:cNvPr>
          <p:cNvSpPr>
            <a:spLocks noGrp="1"/>
          </p:cNvSpPr>
          <p:nvPr>
            <p:ph sz="quarter" idx="18"/>
          </p:nvPr>
        </p:nvSpPr>
        <p:spPr>
          <a:xfrm>
            <a:off x="7519952" y="0"/>
            <a:ext cx="4672049" cy="6858000"/>
          </a:xfrm>
          <a:solidFill>
            <a:srgbClr val="0F62FE"/>
          </a:solidFill>
        </p:spPr>
        <p:txBody>
          <a:bodyPr/>
          <a:lstStyle/>
          <a:p>
            <a:pPr marL="380990" indent="-380990">
              <a:buClr>
                <a:schemeClr val="bg1"/>
              </a:buClr>
              <a:buFont typeface="Arial" panose="020B0604020202020204" pitchFamily="34" charset="0"/>
              <a:buChar char="•"/>
            </a:pPr>
            <a:endParaRPr lang="en-US" dirty="0"/>
          </a:p>
          <a:p>
            <a:pPr marL="380990" indent="-380990">
              <a:buClr>
                <a:schemeClr val="bg1"/>
              </a:buClr>
              <a:buFont typeface="Arial" panose="020B0604020202020204" pitchFamily="34" charset="0"/>
              <a:buChar char="•"/>
            </a:pPr>
            <a:r>
              <a:rPr lang="en-US" dirty="0"/>
              <a:t>End-to-end 5G network slice management – including planning &amp; design, automation &amp; orchestration and operations &amp; assurance</a:t>
            </a:r>
          </a:p>
          <a:p>
            <a:pPr marL="380990" indent="-380990">
              <a:buClr>
                <a:schemeClr val="bg1"/>
              </a:buClr>
              <a:buFont typeface="Arial" panose="020B0604020202020204" pitchFamily="34" charset="0"/>
              <a:buChar char="•"/>
            </a:pPr>
            <a:endParaRPr lang="en-US" dirty="0"/>
          </a:p>
          <a:p>
            <a:pPr marL="380990" indent="-380990">
              <a:buClr>
                <a:schemeClr val="bg1"/>
              </a:buClr>
              <a:buFont typeface="Arial" panose="020B0604020202020204" pitchFamily="34" charset="0"/>
              <a:buChar char="•"/>
            </a:pPr>
            <a:r>
              <a:rPr lang="en-US" dirty="0"/>
              <a:t>Network Data and AI Function (NWDAF) for slice monitoring, AI and Analytics</a:t>
            </a:r>
          </a:p>
          <a:p>
            <a:pPr marL="380990" indent="-380990">
              <a:buClr>
                <a:schemeClr val="bg1"/>
              </a:buClr>
              <a:buFont typeface="Arial" panose="020B0604020202020204" pitchFamily="34" charset="0"/>
              <a:buChar char="•"/>
            </a:pPr>
            <a:endParaRPr lang="en-US" dirty="0"/>
          </a:p>
          <a:p>
            <a:pPr marL="380990" indent="-380990">
              <a:buClr>
                <a:schemeClr val="bg1"/>
              </a:buClr>
              <a:buFont typeface="Arial" panose="020B0604020202020204" pitchFamily="34" charset="0"/>
              <a:buChar char="•"/>
            </a:pPr>
            <a:r>
              <a:rPr lang="en-US" dirty="0"/>
              <a:t>Improved operational efficiency and reduced cost</a:t>
            </a:r>
          </a:p>
          <a:p>
            <a:pPr marL="380990" indent="-380990">
              <a:buClr>
                <a:schemeClr val="bg1"/>
              </a:buClr>
              <a:buFont typeface="Arial" panose="020B0604020202020204" pitchFamily="34" charset="0"/>
              <a:buChar char="•"/>
            </a:pPr>
            <a:endParaRPr lang="en-US" dirty="0"/>
          </a:p>
          <a:p>
            <a:pPr marL="380990" indent="-380990">
              <a:buClr>
                <a:schemeClr val="bg1"/>
              </a:buClr>
              <a:buFont typeface="Arial" panose="020B0604020202020204" pitchFamily="34" charset="0"/>
              <a:buChar char="•"/>
            </a:pPr>
            <a:r>
              <a:rPr lang="en-US" dirty="0"/>
              <a:t>CSPs can monetize their operational data and insights with slice customers</a:t>
            </a:r>
          </a:p>
        </p:txBody>
      </p:sp>
      <p:sp>
        <p:nvSpPr>
          <p:cNvPr id="7" name="Slide Number Placeholder 3">
            <a:extLst>
              <a:ext uri="{FF2B5EF4-FFF2-40B4-BE49-F238E27FC236}">
                <a16:creationId xmlns:a16="http://schemas.microsoft.com/office/drawing/2014/main" id="{53944878-C437-4DE0-B2DF-E3998F18D07E}"/>
              </a:ext>
            </a:extLst>
          </p:cNvPr>
          <p:cNvSpPr>
            <a:spLocks noGrp="1"/>
          </p:cNvSpPr>
          <p:nvPr>
            <p:ph type="sldNum" sz="quarter" idx="11"/>
          </p:nvPr>
        </p:nvSpPr>
        <p:spPr/>
        <p:txBody>
          <a:bodyPr/>
          <a:lstStyle/>
          <a:p>
            <a:pPr defTabSz="914621">
              <a:defRPr/>
            </a:pPr>
            <a:fld id="{59395FB3-9C97-154F-86B2-7E381B951268}" type="slidenum">
              <a:rPr lang="en-US">
                <a:solidFill>
                  <a:srgbClr val="FFFFFF"/>
                </a:solidFill>
                <a:cs typeface="Arial"/>
                <a:sym typeface="Arial"/>
              </a:rPr>
              <a:pPr defTabSz="914621">
                <a:defRPr/>
              </a:pPr>
              <a:t>19</a:t>
            </a:fld>
            <a:endParaRPr lang="en-US" dirty="0">
              <a:solidFill>
                <a:srgbClr val="FFFFFF"/>
              </a:solidFill>
              <a:cs typeface="Arial"/>
              <a:sym typeface="Arial"/>
            </a:endParaRPr>
          </a:p>
        </p:txBody>
      </p:sp>
      <p:sp>
        <p:nvSpPr>
          <p:cNvPr id="6" name="Footer Placeholder">
            <a:extLst>
              <a:ext uri="{FF2B5EF4-FFF2-40B4-BE49-F238E27FC236}">
                <a16:creationId xmlns:a16="http://schemas.microsoft.com/office/drawing/2014/main" id="{2845E503-F8AD-4614-AD89-B2139D479873}"/>
              </a:ext>
            </a:extLst>
          </p:cNvPr>
          <p:cNvSpPr txBox="1">
            <a:spLocks/>
          </p:cNvSpPr>
          <p:nvPr/>
        </p:nvSpPr>
        <p:spPr>
          <a:xfrm>
            <a:off x="280416" y="6426329"/>
            <a:ext cx="5486313" cy="222249"/>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 </a:t>
            </a:r>
          </a:p>
        </p:txBody>
      </p:sp>
      <p:pic>
        <p:nvPicPr>
          <p:cNvPr id="110" name="Picture 109">
            <a:extLst>
              <a:ext uri="{FF2B5EF4-FFF2-40B4-BE49-F238E27FC236}">
                <a16:creationId xmlns:a16="http://schemas.microsoft.com/office/drawing/2014/main" id="{B9DAA4BA-4A2C-4780-BBCB-BB42ECC64560}"/>
              </a:ext>
            </a:extLst>
          </p:cNvPr>
          <p:cNvPicPr>
            <a:picLocks noChangeAspect="1"/>
          </p:cNvPicPr>
          <p:nvPr/>
        </p:nvPicPr>
        <p:blipFill>
          <a:blip r:embed="rId3"/>
          <a:stretch>
            <a:fillRect/>
          </a:stretch>
        </p:blipFill>
        <p:spPr>
          <a:xfrm>
            <a:off x="280415" y="1527874"/>
            <a:ext cx="7164899" cy="4711700"/>
          </a:xfrm>
          <a:prstGeom prst="rect">
            <a:avLst/>
          </a:prstGeom>
        </p:spPr>
      </p:pic>
    </p:spTree>
    <p:extLst>
      <p:ext uri="{BB962C8B-B14F-4D97-AF65-F5344CB8AC3E}">
        <p14:creationId xmlns:p14="http://schemas.microsoft.com/office/powerpoint/2010/main" val="2873035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450B1CC4-4AC2-8041-A1DE-8481ADEB9472}"/>
              </a:ext>
            </a:extLst>
          </p:cNvPr>
          <p:cNvSpPr>
            <a:spLocks noGrp="1"/>
          </p:cNvSpPr>
          <p:nvPr>
            <p:ph type="title"/>
          </p:nvPr>
        </p:nvSpPr>
        <p:spPr>
          <a:xfrm>
            <a:off x="287197" y="299608"/>
            <a:ext cx="11763447" cy="515467"/>
          </a:xfrm>
        </p:spPr>
        <p:txBody>
          <a:bodyPr/>
          <a:lstStyle/>
          <a:p>
            <a:r>
              <a:rPr lang="en-US" dirty="0"/>
              <a:t>The history of AI can be described in terms of the evolution of representations</a:t>
            </a:r>
            <a:br>
              <a:rPr lang="en-US" dirty="0"/>
            </a:br>
            <a:endParaRPr lang="en-US" dirty="0"/>
          </a:p>
        </p:txBody>
      </p:sp>
      <p:sp>
        <p:nvSpPr>
          <p:cNvPr id="6" name="Text Placeholder 5">
            <a:extLst>
              <a:ext uri="{FF2B5EF4-FFF2-40B4-BE49-F238E27FC236}">
                <a16:creationId xmlns:a16="http://schemas.microsoft.com/office/drawing/2014/main" id="{FD99A407-D43C-D24A-BE07-24250C838FDF}"/>
              </a:ext>
            </a:extLst>
          </p:cNvPr>
          <p:cNvSpPr>
            <a:spLocks noGrp="1"/>
          </p:cNvSpPr>
          <p:nvPr>
            <p:ph type="body" sz="quarter" idx="12"/>
          </p:nvPr>
        </p:nvSpPr>
        <p:spPr>
          <a:xfrm>
            <a:off x="470795" y="4949473"/>
            <a:ext cx="2450592" cy="365760"/>
          </a:xfrm>
        </p:spPr>
        <p:txBody>
          <a:bodyPr/>
          <a:lstStyle/>
          <a:p>
            <a:pPr>
              <a:spcBef>
                <a:spcPts val="0"/>
              </a:spcBef>
            </a:pPr>
            <a:r>
              <a:rPr lang="en-US" dirty="0"/>
              <a:t>Expert Systems</a:t>
            </a:r>
          </a:p>
          <a:p>
            <a:pPr>
              <a:spcBef>
                <a:spcPts val="0"/>
              </a:spcBef>
            </a:pPr>
            <a:endParaRPr lang="en-US" dirty="0"/>
          </a:p>
          <a:p>
            <a:pPr>
              <a:spcBef>
                <a:spcPts val="0"/>
              </a:spcBef>
            </a:pPr>
            <a:endParaRPr lang="en-US" dirty="0"/>
          </a:p>
        </p:txBody>
      </p:sp>
      <p:sp>
        <p:nvSpPr>
          <p:cNvPr id="7" name="Text Placeholder 6">
            <a:extLst>
              <a:ext uri="{FF2B5EF4-FFF2-40B4-BE49-F238E27FC236}">
                <a16:creationId xmlns:a16="http://schemas.microsoft.com/office/drawing/2014/main" id="{8A431B97-5A10-4847-92D9-F4796C1CCF12}"/>
              </a:ext>
            </a:extLst>
          </p:cNvPr>
          <p:cNvSpPr>
            <a:spLocks noGrp="1"/>
          </p:cNvSpPr>
          <p:nvPr>
            <p:ph type="body" sz="quarter" idx="13"/>
          </p:nvPr>
        </p:nvSpPr>
        <p:spPr>
          <a:xfrm>
            <a:off x="3415201" y="4973620"/>
            <a:ext cx="2450592" cy="365760"/>
          </a:xfrm>
        </p:spPr>
        <p:txBody>
          <a:bodyPr/>
          <a:lstStyle/>
          <a:p>
            <a:pPr>
              <a:spcBef>
                <a:spcPts val="0"/>
              </a:spcBef>
            </a:pPr>
            <a:r>
              <a:rPr lang="en-US" dirty="0"/>
              <a:t>Machine Learning</a:t>
            </a:r>
          </a:p>
          <a:p>
            <a:pPr>
              <a:spcBef>
                <a:spcPts val="0"/>
              </a:spcBef>
            </a:pPr>
            <a:endParaRPr lang="en-US" dirty="0"/>
          </a:p>
          <a:p>
            <a:pPr>
              <a:spcBef>
                <a:spcPts val="0"/>
              </a:spcBef>
            </a:pPr>
            <a:endParaRPr lang="en-US" dirty="0"/>
          </a:p>
        </p:txBody>
      </p:sp>
      <p:sp>
        <p:nvSpPr>
          <p:cNvPr id="8" name="Text Placeholder 7">
            <a:extLst>
              <a:ext uri="{FF2B5EF4-FFF2-40B4-BE49-F238E27FC236}">
                <a16:creationId xmlns:a16="http://schemas.microsoft.com/office/drawing/2014/main" id="{4DC29437-EE24-AC43-BA5F-398F5C5162CE}"/>
              </a:ext>
            </a:extLst>
          </p:cNvPr>
          <p:cNvSpPr>
            <a:spLocks noGrp="1"/>
          </p:cNvSpPr>
          <p:nvPr>
            <p:ph type="body" sz="quarter" idx="14"/>
          </p:nvPr>
        </p:nvSpPr>
        <p:spPr>
          <a:xfrm>
            <a:off x="6371800" y="4980295"/>
            <a:ext cx="2450592" cy="365760"/>
          </a:xfrm>
        </p:spPr>
        <p:txBody>
          <a:bodyPr/>
          <a:lstStyle/>
          <a:p>
            <a:pPr>
              <a:spcBef>
                <a:spcPts val="0"/>
              </a:spcBef>
            </a:pPr>
            <a:r>
              <a:rPr lang="en-US" dirty="0"/>
              <a:t>Deep Learning</a:t>
            </a:r>
          </a:p>
          <a:p>
            <a:pPr>
              <a:spcBef>
                <a:spcPts val="0"/>
              </a:spcBef>
            </a:pPr>
            <a:endParaRPr lang="en-US" dirty="0"/>
          </a:p>
          <a:p>
            <a:pPr>
              <a:spcBef>
                <a:spcPts val="0"/>
              </a:spcBef>
            </a:pPr>
            <a:endParaRPr lang="en-US" dirty="0"/>
          </a:p>
        </p:txBody>
      </p:sp>
      <p:sp>
        <p:nvSpPr>
          <p:cNvPr id="32" name="Text Placeholder 8">
            <a:extLst>
              <a:ext uri="{FF2B5EF4-FFF2-40B4-BE49-F238E27FC236}">
                <a16:creationId xmlns:a16="http://schemas.microsoft.com/office/drawing/2014/main" id="{2566F188-80B5-4389-97BE-A7BB8C7896DF}"/>
              </a:ext>
            </a:extLst>
          </p:cNvPr>
          <p:cNvSpPr>
            <a:spLocks noGrp="1"/>
          </p:cNvSpPr>
          <p:nvPr>
            <p:ph type="body" sz="quarter" idx="15"/>
          </p:nvPr>
        </p:nvSpPr>
        <p:spPr>
          <a:xfrm>
            <a:off x="9340591" y="4961996"/>
            <a:ext cx="2450592" cy="365760"/>
          </a:xfrm>
        </p:spPr>
        <p:txBody>
          <a:bodyPr/>
          <a:lstStyle/>
          <a:p>
            <a:pPr>
              <a:spcBef>
                <a:spcPts val="0"/>
              </a:spcBef>
            </a:pPr>
            <a:r>
              <a:rPr lang="en-US" b="1" dirty="0">
                <a:solidFill>
                  <a:srgbClr val="FFA0C2"/>
                </a:solidFill>
              </a:rPr>
              <a:t>Foundation Models</a:t>
            </a:r>
          </a:p>
          <a:p>
            <a:pPr>
              <a:spcBef>
                <a:spcPts val="0"/>
              </a:spcBef>
            </a:pPr>
            <a:endParaRPr lang="en-US" dirty="0">
              <a:solidFill>
                <a:srgbClr val="FFA0C2"/>
              </a:solidFill>
            </a:endParaRPr>
          </a:p>
          <a:p>
            <a:pPr>
              <a:spcBef>
                <a:spcPts val="0"/>
              </a:spcBef>
            </a:pPr>
            <a:endParaRPr lang="en-US" dirty="0">
              <a:solidFill>
                <a:srgbClr val="FFA0C2"/>
              </a:solidFill>
            </a:endParaRPr>
          </a:p>
        </p:txBody>
      </p:sp>
      <p:sp>
        <p:nvSpPr>
          <p:cNvPr id="4" name="Slide Number Placeholder 3">
            <a:extLst>
              <a:ext uri="{FF2B5EF4-FFF2-40B4-BE49-F238E27FC236}">
                <a16:creationId xmlns:a16="http://schemas.microsoft.com/office/drawing/2014/main" id="{4019DE16-D021-C048-8D46-B8B34805CD53}"/>
              </a:ext>
            </a:extLst>
          </p:cNvPr>
          <p:cNvSpPr>
            <a:spLocks noGrp="1"/>
          </p:cNvSpPr>
          <p:nvPr>
            <p:ph type="sldNum" sz="quarter" idx="11"/>
          </p:nvPr>
        </p:nvSpPr>
        <p:spPr/>
        <p:txBody>
          <a:bodyPr/>
          <a:lstStyle/>
          <a:p>
            <a:pPr defTabSz="914621">
              <a:defRPr/>
            </a:pPr>
            <a:fld id="{59395FB3-9C97-154F-86B2-7E381B951268}" type="slidenum">
              <a:rPr lang="en-US">
                <a:solidFill>
                  <a:srgbClr val="FFFFFF"/>
                </a:solidFill>
              </a:rPr>
              <a:pPr defTabSz="914621">
                <a:defRPr/>
              </a:pPr>
              <a:t>2</a:t>
            </a:fld>
            <a:endParaRPr lang="en-US" dirty="0">
              <a:solidFill>
                <a:srgbClr val="FFFFFF"/>
              </a:solidFill>
            </a:endParaRPr>
          </a:p>
        </p:txBody>
      </p:sp>
      <p:sp>
        <p:nvSpPr>
          <p:cNvPr id="24" name="Rectangle 23">
            <a:extLst>
              <a:ext uri="{FF2B5EF4-FFF2-40B4-BE49-F238E27FC236}">
                <a16:creationId xmlns:a16="http://schemas.microsoft.com/office/drawing/2014/main" id="{234AD857-1964-614E-A8EE-285355E6274A}"/>
              </a:ext>
            </a:extLst>
          </p:cNvPr>
          <p:cNvSpPr/>
          <p:nvPr/>
        </p:nvSpPr>
        <p:spPr bwMode="auto">
          <a:xfrm>
            <a:off x="6372932" y="3264128"/>
            <a:ext cx="2448329" cy="1486179"/>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400" dirty="0">
              <a:solidFill>
                <a:srgbClr val="000000"/>
              </a:solidFill>
              <a:latin typeface="IBM Plex Sans" charset="0"/>
              <a:ea typeface="IBM Plex Sans" charset="0"/>
              <a:cs typeface="IBM Plex Sans" charset="0"/>
            </a:endParaRPr>
          </a:p>
        </p:txBody>
      </p:sp>
      <p:pic>
        <p:nvPicPr>
          <p:cNvPr id="23" name="Picture 22">
            <a:extLst>
              <a:ext uri="{FF2B5EF4-FFF2-40B4-BE49-F238E27FC236}">
                <a16:creationId xmlns:a16="http://schemas.microsoft.com/office/drawing/2014/main" id="{DC1EB983-1134-8A44-9694-C1344F721A70}"/>
              </a:ext>
            </a:extLst>
          </p:cNvPr>
          <p:cNvPicPr>
            <a:picLocks/>
          </p:cNvPicPr>
          <p:nvPr/>
        </p:nvPicPr>
        <p:blipFill>
          <a:blip r:embed="rId2"/>
          <a:stretch>
            <a:fillRect/>
          </a:stretch>
        </p:blipFill>
        <p:spPr>
          <a:xfrm>
            <a:off x="6788685" y="3288275"/>
            <a:ext cx="1632393" cy="1402328"/>
          </a:xfrm>
          <a:prstGeom prst="rect">
            <a:avLst/>
          </a:prstGeom>
        </p:spPr>
      </p:pic>
      <p:sp>
        <p:nvSpPr>
          <p:cNvPr id="25" name="Rectangle 24">
            <a:extLst>
              <a:ext uri="{FF2B5EF4-FFF2-40B4-BE49-F238E27FC236}">
                <a16:creationId xmlns:a16="http://schemas.microsoft.com/office/drawing/2014/main" id="{6BA1CD9D-CA93-B84C-97B4-7DA8DDBBCBF7}"/>
              </a:ext>
            </a:extLst>
          </p:cNvPr>
          <p:cNvSpPr/>
          <p:nvPr/>
        </p:nvSpPr>
        <p:spPr bwMode="auto">
          <a:xfrm>
            <a:off x="3414297" y="3257453"/>
            <a:ext cx="2448329" cy="1486179"/>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400" dirty="0">
              <a:solidFill>
                <a:srgbClr val="000000"/>
              </a:solidFill>
              <a:latin typeface="IBM Plex Sans" charset="0"/>
              <a:ea typeface="IBM Plex Sans" charset="0"/>
              <a:cs typeface="IBM Plex Sans" charset="0"/>
            </a:endParaRPr>
          </a:p>
        </p:txBody>
      </p:sp>
      <p:sp>
        <p:nvSpPr>
          <p:cNvPr id="26" name="Rectangle 25">
            <a:extLst>
              <a:ext uri="{FF2B5EF4-FFF2-40B4-BE49-F238E27FC236}">
                <a16:creationId xmlns:a16="http://schemas.microsoft.com/office/drawing/2014/main" id="{9D6AC429-8A7B-C94A-BBE5-09E02BF4EC88}"/>
              </a:ext>
            </a:extLst>
          </p:cNvPr>
          <p:cNvSpPr/>
          <p:nvPr/>
        </p:nvSpPr>
        <p:spPr bwMode="auto">
          <a:xfrm>
            <a:off x="465384" y="3233307"/>
            <a:ext cx="2448329" cy="1486179"/>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400" dirty="0">
              <a:solidFill>
                <a:srgbClr val="000000"/>
              </a:solidFill>
              <a:latin typeface="IBM Plex Sans" charset="0"/>
              <a:ea typeface="IBM Plex Sans" charset="0"/>
              <a:cs typeface="IBM Plex Sans" charset="0"/>
            </a:endParaRPr>
          </a:p>
        </p:txBody>
      </p:sp>
      <p:pic>
        <p:nvPicPr>
          <p:cNvPr id="27" name="Picture 26">
            <a:extLst>
              <a:ext uri="{FF2B5EF4-FFF2-40B4-BE49-F238E27FC236}">
                <a16:creationId xmlns:a16="http://schemas.microsoft.com/office/drawing/2014/main" id="{2F45DF93-607D-FC47-BA4D-BA0522EE9023}"/>
              </a:ext>
            </a:extLst>
          </p:cNvPr>
          <p:cNvPicPr>
            <a:picLocks noChangeAspect="1"/>
          </p:cNvPicPr>
          <p:nvPr/>
        </p:nvPicPr>
        <p:blipFill>
          <a:blip r:embed="rId3"/>
          <a:stretch>
            <a:fillRect/>
          </a:stretch>
        </p:blipFill>
        <p:spPr>
          <a:xfrm>
            <a:off x="3893337" y="3373209"/>
            <a:ext cx="1488320" cy="1267348"/>
          </a:xfrm>
          <a:prstGeom prst="rect">
            <a:avLst/>
          </a:prstGeom>
        </p:spPr>
      </p:pic>
      <p:pic>
        <p:nvPicPr>
          <p:cNvPr id="28" name="Picture 27">
            <a:extLst>
              <a:ext uri="{FF2B5EF4-FFF2-40B4-BE49-F238E27FC236}">
                <a16:creationId xmlns:a16="http://schemas.microsoft.com/office/drawing/2014/main" id="{AA98DCB6-1C07-434B-9617-3C40339A9C39}"/>
              </a:ext>
            </a:extLst>
          </p:cNvPr>
          <p:cNvPicPr>
            <a:picLocks noChangeAspect="1"/>
          </p:cNvPicPr>
          <p:nvPr/>
        </p:nvPicPr>
        <p:blipFill>
          <a:blip r:embed="rId4"/>
          <a:stretch>
            <a:fillRect/>
          </a:stretch>
        </p:blipFill>
        <p:spPr>
          <a:xfrm>
            <a:off x="787684" y="3232705"/>
            <a:ext cx="1799931" cy="1486179"/>
          </a:xfrm>
          <a:prstGeom prst="rect">
            <a:avLst/>
          </a:prstGeom>
        </p:spPr>
      </p:pic>
      <p:sp>
        <p:nvSpPr>
          <p:cNvPr id="29" name="Text Placeholder 5">
            <a:extLst>
              <a:ext uri="{FF2B5EF4-FFF2-40B4-BE49-F238E27FC236}">
                <a16:creationId xmlns:a16="http://schemas.microsoft.com/office/drawing/2014/main" id="{C9D68FDA-07EB-1145-BF77-7333A0326D38}"/>
              </a:ext>
            </a:extLst>
          </p:cNvPr>
          <p:cNvSpPr txBox="1">
            <a:spLocks/>
          </p:cNvSpPr>
          <p:nvPr/>
        </p:nvSpPr>
        <p:spPr>
          <a:xfrm>
            <a:off x="482987" y="5279470"/>
            <a:ext cx="2450592" cy="578889"/>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1219170">
              <a:spcBef>
                <a:spcPts val="0"/>
              </a:spcBef>
              <a:defRPr/>
            </a:pPr>
            <a:r>
              <a:rPr lang="en-US" sz="1333" kern="0" dirty="0">
                <a:solidFill>
                  <a:srgbClr val="A8A8A8"/>
                </a:solidFill>
              </a:rPr>
              <a:t>Hand-crafted symbolic</a:t>
            </a:r>
            <a:br>
              <a:rPr lang="en-US" sz="1333" kern="0" dirty="0">
                <a:solidFill>
                  <a:srgbClr val="A8A8A8"/>
                </a:solidFill>
              </a:rPr>
            </a:br>
            <a:r>
              <a:rPr lang="en-US" sz="1333" kern="0" dirty="0">
                <a:solidFill>
                  <a:srgbClr val="A8A8A8"/>
                </a:solidFill>
              </a:rPr>
              <a:t>representations</a:t>
            </a:r>
          </a:p>
          <a:p>
            <a:pPr defTabSz="1219170">
              <a:spcBef>
                <a:spcPts val="0"/>
              </a:spcBef>
              <a:defRPr/>
            </a:pPr>
            <a:endParaRPr lang="en-US" sz="1333" kern="0" dirty="0">
              <a:solidFill>
                <a:srgbClr val="A8A8A8"/>
              </a:solidFill>
            </a:endParaRPr>
          </a:p>
        </p:txBody>
      </p:sp>
      <p:sp>
        <p:nvSpPr>
          <p:cNvPr id="30" name="Text Placeholder 6">
            <a:extLst>
              <a:ext uri="{FF2B5EF4-FFF2-40B4-BE49-F238E27FC236}">
                <a16:creationId xmlns:a16="http://schemas.microsoft.com/office/drawing/2014/main" id="{1B5E73C4-20DA-044D-ACB4-F0AD5069CE2E}"/>
              </a:ext>
            </a:extLst>
          </p:cNvPr>
          <p:cNvSpPr txBox="1">
            <a:spLocks/>
          </p:cNvSpPr>
          <p:nvPr/>
        </p:nvSpPr>
        <p:spPr>
          <a:xfrm>
            <a:off x="3427393" y="5303617"/>
            <a:ext cx="2450592" cy="578889"/>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1219170">
              <a:spcBef>
                <a:spcPts val="0"/>
              </a:spcBef>
              <a:defRPr/>
            </a:pPr>
            <a:r>
              <a:rPr lang="en-US" sz="1333" kern="0" dirty="0">
                <a:solidFill>
                  <a:srgbClr val="A8A8A8"/>
                </a:solidFill>
              </a:rPr>
              <a:t>Task-specific hand-crafted feature representations</a:t>
            </a:r>
          </a:p>
        </p:txBody>
      </p:sp>
      <p:sp>
        <p:nvSpPr>
          <p:cNvPr id="31" name="Text Placeholder 7">
            <a:extLst>
              <a:ext uri="{FF2B5EF4-FFF2-40B4-BE49-F238E27FC236}">
                <a16:creationId xmlns:a16="http://schemas.microsoft.com/office/drawing/2014/main" id="{BBE5B311-32B8-A041-AB60-6736691C6198}"/>
              </a:ext>
            </a:extLst>
          </p:cNvPr>
          <p:cNvSpPr txBox="1">
            <a:spLocks/>
          </p:cNvSpPr>
          <p:nvPr/>
        </p:nvSpPr>
        <p:spPr>
          <a:xfrm>
            <a:off x="6383992" y="5310292"/>
            <a:ext cx="2450592" cy="578889"/>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1219170">
              <a:spcBef>
                <a:spcPts val="0"/>
              </a:spcBef>
              <a:defRPr/>
            </a:pPr>
            <a:r>
              <a:rPr lang="en-US" sz="1333" kern="0" dirty="0">
                <a:solidFill>
                  <a:srgbClr val="A8A8A8"/>
                </a:solidFill>
              </a:rPr>
              <a:t>Task-specific learnt feature representations</a:t>
            </a:r>
          </a:p>
          <a:p>
            <a:pPr defTabSz="1219170">
              <a:spcBef>
                <a:spcPts val="0"/>
              </a:spcBef>
              <a:defRPr/>
            </a:pPr>
            <a:endParaRPr lang="en-US" sz="1333" kern="0" dirty="0">
              <a:solidFill>
                <a:srgbClr val="A8A8A8"/>
              </a:solidFill>
            </a:endParaRPr>
          </a:p>
          <a:p>
            <a:pPr defTabSz="1219170">
              <a:spcBef>
                <a:spcPts val="0"/>
              </a:spcBef>
              <a:defRPr/>
            </a:pPr>
            <a:endParaRPr lang="en-US" sz="1333" kern="0" dirty="0">
              <a:solidFill>
                <a:srgbClr val="A8A8A8"/>
              </a:solidFill>
            </a:endParaRPr>
          </a:p>
        </p:txBody>
      </p:sp>
      <p:cxnSp>
        <p:nvCxnSpPr>
          <p:cNvPr id="38" name="Straight Arrow Connector 37">
            <a:extLst>
              <a:ext uri="{FF2B5EF4-FFF2-40B4-BE49-F238E27FC236}">
                <a16:creationId xmlns:a16="http://schemas.microsoft.com/office/drawing/2014/main" id="{474E0229-1BCF-B04C-9664-983178E37517}"/>
              </a:ext>
            </a:extLst>
          </p:cNvPr>
          <p:cNvCxnSpPr>
            <a:cxnSpLocks/>
          </p:cNvCxnSpPr>
          <p:nvPr/>
        </p:nvCxnSpPr>
        <p:spPr bwMode="auto">
          <a:xfrm>
            <a:off x="304801" y="4855172"/>
            <a:ext cx="11581036" cy="0"/>
          </a:xfrm>
          <a:prstGeom prst="straightConnector1">
            <a:avLst/>
          </a:prstGeom>
          <a:ln w="28575">
            <a:solidFill>
              <a:srgbClr val="408BFC"/>
            </a:solidFill>
            <a:headEnd type="none" w="med" len="med"/>
            <a:tailEnd type="arrow" w="med" len="sm"/>
          </a:ln>
          <a:effectLst/>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2C0B3B0E-350E-204B-9014-30FC4D5E7725}"/>
              </a:ext>
            </a:extLst>
          </p:cNvPr>
          <p:cNvCxnSpPr>
            <a:cxnSpLocks/>
          </p:cNvCxnSpPr>
          <p:nvPr/>
        </p:nvCxnSpPr>
        <p:spPr bwMode="auto">
          <a:xfrm>
            <a:off x="2810245" y="3155708"/>
            <a:ext cx="617275" cy="0"/>
          </a:xfrm>
          <a:prstGeom prst="straightConnector1">
            <a:avLst/>
          </a:prstGeom>
          <a:ln w="19050">
            <a:solidFill>
              <a:srgbClr val="78A9FF"/>
            </a:solidFill>
            <a:headEnd type="none" w="med" len="med"/>
            <a:tailEnd type="arrow" w="med" len="sm"/>
          </a:ln>
          <a:effectLst/>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76E3101-A178-7340-9586-654DD79EEEA2}"/>
              </a:ext>
            </a:extLst>
          </p:cNvPr>
          <p:cNvCxnSpPr>
            <a:cxnSpLocks/>
          </p:cNvCxnSpPr>
          <p:nvPr/>
        </p:nvCxnSpPr>
        <p:spPr bwMode="auto">
          <a:xfrm>
            <a:off x="5774925" y="3203113"/>
            <a:ext cx="617275" cy="0"/>
          </a:xfrm>
          <a:prstGeom prst="straightConnector1">
            <a:avLst/>
          </a:prstGeom>
          <a:ln w="19050">
            <a:solidFill>
              <a:srgbClr val="78A9FF"/>
            </a:solidFill>
            <a:headEnd type="none" w="med" len="med"/>
            <a:tailEnd type="arrow" w="med" len="sm"/>
          </a:ln>
          <a:effectLst/>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93E6EDD-E367-B340-8A9E-76CF0C0FD724}"/>
              </a:ext>
            </a:extLst>
          </p:cNvPr>
          <p:cNvCxnSpPr>
            <a:cxnSpLocks/>
          </p:cNvCxnSpPr>
          <p:nvPr/>
        </p:nvCxnSpPr>
        <p:spPr bwMode="auto">
          <a:xfrm>
            <a:off x="8754312" y="3207368"/>
            <a:ext cx="617275" cy="0"/>
          </a:xfrm>
          <a:prstGeom prst="straightConnector1">
            <a:avLst/>
          </a:prstGeom>
          <a:ln w="19050">
            <a:solidFill>
              <a:srgbClr val="78A9FF"/>
            </a:solidFill>
            <a:headEnd type="none" w="med" len="med"/>
            <a:tailEnd type="arrow" w="med" len="sm"/>
          </a:ln>
          <a:effectLst/>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5CAF43A0-0C91-0540-B18E-B0B02C75A890}"/>
              </a:ext>
            </a:extLst>
          </p:cNvPr>
          <p:cNvSpPr txBox="1"/>
          <p:nvPr/>
        </p:nvSpPr>
        <p:spPr>
          <a:xfrm>
            <a:off x="928685" y="1740483"/>
            <a:ext cx="2072640" cy="943785"/>
          </a:xfrm>
          <a:prstGeom prst="rect">
            <a:avLst/>
          </a:prstGeom>
          <a:noFill/>
        </p:spPr>
        <p:txBody>
          <a:bodyPr wrap="square" lIns="0" tIns="0" rIns="0" bIns="0" rtlCol="0">
            <a:spAutoFit/>
          </a:bodyPr>
          <a:lstStyle/>
          <a:p>
            <a:pPr algn="r" defTabSz="914621">
              <a:defRPr/>
            </a:pPr>
            <a:r>
              <a:rPr lang="en-US" sz="1600" b="1" dirty="0">
                <a:solidFill>
                  <a:srgbClr val="78A9FF"/>
                </a:solidFill>
                <a:latin typeface="IBM Plex Sans SemiBold" panose="020B0503050203000203" pitchFamily="34" charset="0"/>
                <a:ea typeface="IBM Plex Sans" charset="0"/>
                <a:cs typeface="IBM Plex Sans" charset="0"/>
              </a:rPr>
              <a:t>1980s</a:t>
            </a:r>
            <a:endParaRPr lang="en-US" sz="1600" dirty="0">
              <a:solidFill>
                <a:srgbClr val="FFFFFF"/>
              </a:solidFill>
              <a:latin typeface="IBM Plex Sans" charset="0"/>
              <a:ea typeface="IBM Plex Sans" charset="0"/>
              <a:cs typeface="IBM Plex Sans" charset="0"/>
            </a:endParaRPr>
          </a:p>
          <a:p>
            <a:pPr algn="r" defTabSz="914621">
              <a:defRPr/>
            </a:pPr>
            <a:endParaRPr lang="en-US" sz="1333" dirty="0">
              <a:solidFill>
                <a:srgbClr val="FFFFFF"/>
              </a:solidFill>
              <a:latin typeface="IBM Plex Sans" panose="020B0503050203000203" pitchFamily="34" charset="0"/>
              <a:ea typeface="IBM Plex Sans" charset="0"/>
              <a:cs typeface="IBM Plex Sans" charset="0"/>
            </a:endParaRPr>
          </a:p>
          <a:p>
            <a:pPr algn="r" defTabSz="914621">
              <a:defRPr/>
            </a:pPr>
            <a:endParaRPr lang="en-US" sz="1600" dirty="0">
              <a:solidFill>
                <a:srgbClr val="FFFFFF"/>
              </a:solidFill>
              <a:latin typeface="IBM Plex Sans" charset="0"/>
              <a:ea typeface="IBM Plex Sans" charset="0"/>
              <a:cs typeface="IBM Plex Sans" charset="0"/>
            </a:endParaRPr>
          </a:p>
          <a:p>
            <a:pPr algn="r" defTabSz="914621">
              <a:defRPr/>
            </a:pPr>
            <a:endParaRPr lang="en-US" sz="1600" dirty="0">
              <a:solidFill>
                <a:srgbClr val="FFFFFF"/>
              </a:solidFill>
              <a:latin typeface="IBM Plex Sans" charset="0"/>
              <a:ea typeface="IBM Plex Sans" charset="0"/>
              <a:cs typeface="IBM Plex Sans" charset="0"/>
            </a:endParaRPr>
          </a:p>
        </p:txBody>
      </p:sp>
      <p:cxnSp>
        <p:nvCxnSpPr>
          <p:cNvPr id="43" name="Straight Connector 42">
            <a:extLst>
              <a:ext uri="{FF2B5EF4-FFF2-40B4-BE49-F238E27FC236}">
                <a16:creationId xmlns:a16="http://schemas.microsoft.com/office/drawing/2014/main" id="{5AC54A73-E571-B441-A767-57B9B8C1E404}"/>
              </a:ext>
            </a:extLst>
          </p:cNvPr>
          <p:cNvCxnSpPr/>
          <p:nvPr/>
        </p:nvCxnSpPr>
        <p:spPr bwMode="auto">
          <a:xfrm flipV="1">
            <a:off x="3122720" y="1753628"/>
            <a:ext cx="0" cy="1402080"/>
          </a:xfrm>
          <a:prstGeom prst="line">
            <a:avLst/>
          </a:prstGeom>
          <a:ln w="9525">
            <a:solidFill>
              <a:srgbClr val="78A9FF"/>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CEDB6A6E-C44E-A344-8C89-08FCF7F4A04E}"/>
              </a:ext>
            </a:extLst>
          </p:cNvPr>
          <p:cNvSpPr txBox="1"/>
          <p:nvPr/>
        </p:nvSpPr>
        <p:spPr>
          <a:xfrm>
            <a:off x="3885808" y="1776370"/>
            <a:ext cx="2072640" cy="246221"/>
          </a:xfrm>
          <a:prstGeom prst="rect">
            <a:avLst/>
          </a:prstGeom>
          <a:noFill/>
        </p:spPr>
        <p:txBody>
          <a:bodyPr wrap="square" lIns="0" tIns="0" rIns="0" bIns="0" rtlCol="0">
            <a:spAutoFit/>
          </a:bodyPr>
          <a:lstStyle/>
          <a:p>
            <a:pPr algn="r" defTabSz="914621">
              <a:defRPr/>
            </a:pPr>
            <a:r>
              <a:rPr lang="en-US" sz="1600" b="1" dirty="0">
                <a:solidFill>
                  <a:srgbClr val="78A9FF"/>
                </a:solidFill>
                <a:latin typeface="IBM Plex Sans SemiBold" panose="020B0503050203000203" pitchFamily="34" charset="0"/>
                <a:ea typeface="IBM Plex Sans" charset="0"/>
                <a:cs typeface="IBM Plex Sans" charset="0"/>
              </a:rPr>
              <a:t>1980s to ~2010 </a:t>
            </a:r>
          </a:p>
        </p:txBody>
      </p:sp>
      <p:cxnSp>
        <p:nvCxnSpPr>
          <p:cNvPr id="45" name="Straight Connector 44">
            <a:extLst>
              <a:ext uri="{FF2B5EF4-FFF2-40B4-BE49-F238E27FC236}">
                <a16:creationId xmlns:a16="http://schemas.microsoft.com/office/drawing/2014/main" id="{9C2F537C-9BE6-AE4F-A95A-A86F641B4124}"/>
              </a:ext>
            </a:extLst>
          </p:cNvPr>
          <p:cNvCxnSpPr/>
          <p:nvPr/>
        </p:nvCxnSpPr>
        <p:spPr bwMode="auto">
          <a:xfrm flipV="1">
            <a:off x="6068516" y="1804477"/>
            <a:ext cx="0" cy="1402080"/>
          </a:xfrm>
          <a:prstGeom prst="line">
            <a:avLst/>
          </a:prstGeom>
          <a:ln w="9525">
            <a:solidFill>
              <a:srgbClr val="78A9FF"/>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D1B7F655-7C21-A743-9E80-602222D9EC75}"/>
              </a:ext>
            </a:extLst>
          </p:cNvPr>
          <p:cNvCxnSpPr/>
          <p:nvPr/>
        </p:nvCxnSpPr>
        <p:spPr bwMode="auto">
          <a:xfrm flipV="1">
            <a:off x="9143683" y="1769539"/>
            <a:ext cx="0" cy="1402080"/>
          </a:xfrm>
          <a:prstGeom prst="line">
            <a:avLst/>
          </a:prstGeom>
          <a:ln w="9525">
            <a:solidFill>
              <a:srgbClr val="78A9FF"/>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3D038980-2A68-4CD3-B9FC-044829CCFE4C}"/>
              </a:ext>
            </a:extLst>
          </p:cNvPr>
          <p:cNvSpPr txBox="1"/>
          <p:nvPr/>
        </p:nvSpPr>
        <p:spPr>
          <a:xfrm>
            <a:off x="3260114" y="1729997"/>
            <a:ext cx="1457761" cy="697563"/>
          </a:xfrm>
          <a:prstGeom prst="rect">
            <a:avLst/>
          </a:prstGeom>
          <a:noFill/>
        </p:spPr>
        <p:txBody>
          <a:bodyPr wrap="square" lIns="0" tIns="0" rIns="0" bIns="0" rtlCol="0">
            <a:spAutoFit/>
          </a:bodyPr>
          <a:lstStyle/>
          <a:p>
            <a:pPr defTabSz="914621">
              <a:defRPr/>
            </a:pPr>
            <a:r>
              <a:rPr lang="en-US" sz="1333" dirty="0">
                <a:solidFill>
                  <a:srgbClr val="FFFFFF"/>
                </a:solidFill>
                <a:latin typeface="IBM Plex Sans" panose="020B0503050203000203" pitchFamily="34" charset="0"/>
                <a:ea typeface="IBM Plex Sans" charset="0"/>
                <a:cs typeface="IBM Plex Sans" charset="0"/>
              </a:rPr>
              <a:t>Big data</a:t>
            </a:r>
          </a:p>
          <a:p>
            <a:pPr defTabSz="914621">
              <a:defRPr/>
            </a:pPr>
            <a:endParaRPr lang="en-US" sz="1600" dirty="0">
              <a:solidFill>
                <a:srgbClr val="FFFFFF"/>
              </a:solidFill>
              <a:latin typeface="IBM Plex Sans" charset="0"/>
              <a:ea typeface="IBM Plex Sans" charset="0"/>
              <a:cs typeface="IBM Plex Sans" charset="0"/>
            </a:endParaRPr>
          </a:p>
          <a:p>
            <a:pPr defTabSz="914621">
              <a:defRPr/>
            </a:pPr>
            <a:endParaRPr lang="en-US" sz="1600" dirty="0">
              <a:solidFill>
                <a:srgbClr val="FFFFFF"/>
              </a:solidFill>
              <a:latin typeface="IBM Plex Sans" charset="0"/>
              <a:ea typeface="IBM Plex Sans" charset="0"/>
              <a:cs typeface="IBM Plex Sans" charset="0"/>
            </a:endParaRPr>
          </a:p>
        </p:txBody>
      </p:sp>
      <p:sp>
        <p:nvSpPr>
          <p:cNvPr id="34" name="TextBox 33">
            <a:extLst>
              <a:ext uri="{FF2B5EF4-FFF2-40B4-BE49-F238E27FC236}">
                <a16:creationId xmlns:a16="http://schemas.microsoft.com/office/drawing/2014/main" id="{418AE165-4AB9-48AF-B949-6E4EC690B2E6}"/>
              </a:ext>
            </a:extLst>
          </p:cNvPr>
          <p:cNvSpPr txBox="1"/>
          <p:nvPr/>
        </p:nvSpPr>
        <p:spPr>
          <a:xfrm>
            <a:off x="6187613" y="1754467"/>
            <a:ext cx="2072640" cy="820481"/>
          </a:xfrm>
          <a:prstGeom prst="rect">
            <a:avLst/>
          </a:prstGeom>
          <a:noFill/>
        </p:spPr>
        <p:txBody>
          <a:bodyPr wrap="square" lIns="0" tIns="0" rIns="0" bIns="0" rtlCol="0">
            <a:spAutoFit/>
          </a:bodyPr>
          <a:lstStyle/>
          <a:p>
            <a:pPr defTabSz="914621">
              <a:defRPr/>
            </a:pPr>
            <a:r>
              <a:rPr lang="en-US" sz="1333" dirty="0">
                <a:solidFill>
                  <a:srgbClr val="FFFFFF"/>
                </a:solidFill>
                <a:latin typeface="IBM Plex Sans" panose="020B0503050203000203" pitchFamily="34" charset="0"/>
                <a:ea typeface="IBM Plex Sans" charset="0"/>
                <a:cs typeface="IBM Plex Sans" charset="0"/>
              </a:rPr>
              <a:t>Massive </a:t>
            </a:r>
          </a:p>
          <a:p>
            <a:pPr defTabSz="914621">
              <a:defRPr/>
            </a:pPr>
            <a:r>
              <a:rPr lang="en-US" sz="1333" dirty="0">
                <a:solidFill>
                  <a:srgbClr val="FFFFFF"/>
                </a:solidFill>
                <a:latin typeface="IBM Plex Sans" panose="020B0503050203000203" pitchFamily="34" charset="0"/>
                <a:ea typeface="IBM Plex Sans" charset="0"/>
                <a:cs typeface="IBM Plex Sans" charset="0"/>
              </a:rPr>
              <a:t>labeled data </a:t>
            </a:r>
            <a:br>
              <a:rPr lang="en-US" sz="1333" dirty="0">
                <a:solidFill>
                  <a:srgbClr val="FFFFFF"/>
                </a:solidFill>
                <a:latin typeface="IBM Plex Sans" panose="020B0503050203000203" pitchFamily="34" charset="0"/>
                <a:ea typeface="IBM Plex Sans" charset="0"/>
                <a:cs typeface="IBM Plex Sans" charset="0"/>
              </a:rPr>
            </a:br>
            <a:r>
              <a:rPr lang="en-US" sz="1333" dirty="0">
                <a:solidFill>
                  <a:srgbClr val="FFFFFF"/>
                </a:solidFill>
                <a:latin typeface="IBM Plex Sans" panose="020B0503050203000203" pitchFamily="34" charset="0"/>
                <a:ea typeface="IBM Plex Sans" charset="0"/>
                <a:cs typeface="IBM Plex Sans" charset="0"/>
              </a:rPr>
              <a:t>+</a:t>
            </a:r>
            <a:br>
              <a:rPr lang="en-US" sz="1333" dirty="0">
                <a:solidFill>
                  <a:srgbClr val="FFFFFF"/>
                </a:solidFill>
                <a:latin typeface="IBM Plex Sans" panose="020B0503050203000203" pitchFamily="34" charset="0"/>
                <a:ea typeface="IBM Plex Sans" charset="0"/>
                <a:cs typeface="IBM Plex Sans" charset="0"/>
              </a:rPr>
            </a:br>
            <a:r>
              <a:rPr lang="en-US" sz="1333" dirty="0">
                <a:solidFill>
                  <a:srgbClr val="FFFFFF"/>
                </a:solidFill>
                <a:latin typeface="IBM Plex Sans" panose="020B0503050203000203" pitchFamily="34" charset="0"/>
                <a:ea typeface="IBM Plex Sans" charset="0"/>
                <a:cs typeface="IBM Plex Sans" charset="0"/>
              </a:rPr>
              <a:t>Compute</a:t>
            </a:r>
          </a:p>
        </p:txBody>
      </p:sp>
      <p:sp>
        <p:nvSpPr>
          <p:cNvPr id="35" name="Rectangle 34">
            <a:extLst>
              <a:ext uri="{FF2B5EF4-FFF2-40B4-BE49-F238E27FC236}">
                <a16:creationId xmlns:a16="http://schemas.microsoft.com/office/drawing/2014/main" id="{CF11219D-BC68-41F3-AD26-DCF3F64B8979}"/>
              </a:ext>
            </a:extLst>
          </p:cNvPr>
          <p:cNvSpPr/>
          <p:nvPr/>
        </p:nvSpPr>
        <p:spPr bwMode="auto">
          <a:xfrm>
            <a:off x="9341490" y="3245829"/>
            <a:ext cx="2448329" cy="1486179"/>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400" dirty="0">
              <a:solidFill>
                <a:srgbClr val="000000"/>
              </a:solidFill>
              <a:latin typeface="IBM Plex Sans" charset="0"/>
              <a:ea typeface="IBM Plex Sans" charset="0"/>
              <a:cs typeface="IBM Plex Sans" charset="0"/>
            </a:endParaRPr>
          </a:p>
        </p:txBody>
      </p:sp>
      <p:sp>
        <p:nvSpPr>
          <p:cNvPr id="36" name="Text Placeholder 8">
            <a:extLst>
              <a:ext uri="{FF2B5EF4-FFF2-40B4-BE49-F238E27FC236}">
                <a16:creationId xmlns:a16="http://schemas.microsoft.com/office/drawing/2014/main" id="{47485A40-0A2A-4FEF-8960-489222466B0D}"/>
              </a:ext>
            </a:extLst>
          </p:cNvPr>
          <p:cNvSpPr txBox="1">
            <a:spLocks/>
          </p:cNvSpPr>
          <p:nvPr/>
        </p:nvSpPr>
        <p:spPr>
          <a:xfrm>
            <a:off x="9352783" y="5291993"/>
            <a:ext cx="2450592" cy="578889"/>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2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2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1219170">
              <a:spcBef>
                <a:spcPts val="0"/>
              </a:spcBef>
              <a:defRPr/>
            </a:pPr>
            <a:r>
              <a:rPr lang="en-US" sz="1333" kern="0" dirty="0">
                <a:solidFill>
                  <a:srgbClr val="A8A8A8"/>
                </a:solidFill>
              </a:rPr>
              <a:t>Generalizable &amp; adaptable learnt representations</a:t>
            </a:r>
          </a:p>
          <a:p>
            <a:pPr defTabSz="1219170">
              <a:spcBef>
                <a:spcPts val="0"/>
              </a:spcBef>
              <a:defRPr/>
            </a:pPr>
            <a:endParaRPr lang="en-US" sz="1333" kern="0" dirty="0">
              <a:solidFill>
                <a:srgbClr val="A8A8A8"/>
              </a:solidFill>
            </a:endParaRPr>
          </a:p>
          <a:p>
            <a:pPr defTabSz="1219170">
              <a:spcBef>
                <a:spcPts val="0"/>
              </a:spcBef>
              <a:defRPr/>
            </a:pPr>
            <a:endParaRPr lang="en-US" sz="1333" kern="0" dirty="0">
              <a:solidFill>
                <a:srgbClr val="A8A8A8"/>
              </a:solidFill>
            </a:endParaRPr>
          </a:p>
        </p:txBody>
      </p:sp>
      <p:pic>
        <p:nvPicPr>
          <p:cNvPr id="46" name="Picture 45">
            <a:extLst>
              <a:ext uri="{FF2B5EF4-FFF2-40B4-BE49-F238E27FC236}">
                <a16:creationId xmlns:a16="http://schemas.microsoft.com/office/drawing/2014/main" id="{637ACDDD-74F5-4C11-ADD5-2E8A379D48FE}"/>
              </a:ext>
            </a:extLst>
          </p:cNvPr>
          <p:cNvPicPr>
            <a:picLocks noChangeAspect="1"/>
          </p:cNvPicPr>
          <p:nvPr/>
        </p:nvPicPr>
        <p:blipFill rotWithShape="1">
          <a:blip r:embed="rId5"/>
          <a:srcRect l="5631" t="4773" r="5866" b="4433"/>
          <a:stretch/>
        </p:blipFill>
        <p:spPr>
          <a:xfrm>
            <a:off x="9601153" y="3294969"/>
            <a:ext cx="1849473" cy="1400652"/>
          </a:xfrm>
          <a:prstGeom prst="rect">
            <a:avLst/>
          </a:prstGeom>
        </p:spPr>
      </p:pic>
      <p:sp>
        <p:nvSpPr>
          <p:cNvPr id="48" name="TextBox 47">
            <a:extLst>
              <a:ext uri="{FF2B5EF4-FFF2-40B4-BE49-F238E27FC236}">
                <a16:creationId xmlns:a16="http://schemas.microsoft.com/office/drawing/2014/main" id="{52F7966E-8CA7-4194-A20E-465AB4448C53}"/>
              </a:ext>
            </a:extLst>
          </p:cNvPr>
          <p:cNvSpPr txBox="1"/>
          <p:nvPr/>
        </p:nvSpPr>
        <p:spPr>
          <a:xfrm>
            <a:off x="9300717" y="1658916"/>
            <a:ext cx="2072640" cy="1271823"/>
          </a:xfrm>
          <a:prstGeom prst="rect">
            <a:avLst/>
          </a:prstGeom>
          <a:noFill/>
        </p:spPr>
        <p:txBody>
          <a:bodyPr wrap="square" lIns="0" tIns="0" rIns="0" bIns="0" rtlCol="0">
            <a:spAutoFit/>
          </a:bodyPr>
          <a:lstStyle/>
          <a:p>
            <a:pPr defTabSz="914621">
              <a:defRPr/>
            </a:pPr>
            <a:r>
              <a:rPr lang="en-US" sz="1333" dirty="0">
                <a:solidFill>
                  <a:srgbClr val="FFA0C2"/>
                </a:solidFill>
                <a:latin typeface="IBM Plex Sans" panose="020B0503050203000203" pitchFamily="34" charset="0"/>
                <a:ea typeface="IBM Plex Sans" charset="0"/>
                <a:cs typeface="IBM Plex Sans" charset="0"/>
              </a:rPr>
              <a:t>Self-supervision at scale</a:t>
            </a:r>
          </a:p>
          <a:p>
            <a:pPr defTabSz="914621">
              <a:defRPr/>
            </a:pPr>
            <a:r>
              <a:rPr lang="en-US" sz="1333" dirty="0">
                <a:solidFill>
                  <a:srgbClr val="FFFFFF"/>
                </a:solidFill>
                <a:latin typeface="IBM Plex Sans" panose="020B0503050203000203" pitchFamily="34" charset="0"/>
                <a:ea typeface="IBM Plex Sans" charset="0"/>
                <a:cs typeface="IBM Plex Sans" charset="0"/>
              </a:rPr>
              <a:t>+</a:t>
            </a:r>
          </a:p>
          <a:p>
            <a:pPr defTabSz="914621">
              <a:defRPr/>
            </a:pPr>
            <a:r>
              <a:rPr lang="en-US" sz="1333" dirty="0">
                <a:solidFill>
                  <a:srgbClr val="FFFFFF"/>
                </a:solidFill>
                <a:latin typeface="IBM Plex Sans" panose="020B0503050203000203" pitchFamily="34" charset="0"/>
                <a:ea typeface="IBM Plex Sans" charset="0"/>
                <a:cs typeface="IBM Plex Sans" charset="0"/>
              </a:rPr>
              <a:t>Massive </a:t>
            </a:r>
            <a:r>
              <a:rPr lang="en-US" sz="1333" i="1" dirty="0">
                <a:solidFill>
                  <a:srgbClr val="FFFFFF"/>
                </a:solidFill>
                <a:latin typeface="IBM Plex Sans" panose="020B0503050203000203" pitchFamily="34" charset="0"/>
                <a:ea typeface="IBM Plex Sans" charset="0"/>
                <a:cs typeface="IBM Plex Sans" charset="0"/>
              </a:rPr>
              <a:t>unlabeled</a:t>
            </a:r>
            <a:r>
              <a:rPr lang="en-US" sz="1333" dirty="0">
                <a:solidFill>
                  <a:srgbClr val="FFFFFF"/>
                </a:solidFill>
                <a:latin typeface="IBM Plex Sans" panose="020B0503050203000203" pitchFamily="34" charset="0"/>
                <a:ea typeface="IBM Plex Sans" charset="0"/>
                <a:cs typeface="IBM Plex Sans" charset="0"/>
              </a:rPr>
              <a:t> data </a:t>
            </a:r>
            <a:br>
              <a:rPr lang="en-US" sz="1333" dirty="0">
                <a:solidFill>
                  <a:srgbClr val="FFFFFF"/>
                </a:solidFill>
                <a:latin typeface="IBM Plex Sans" panose="020B0503050203000203" pitchFamily="34" charset="0"/>
                <a:ea typeface="IBM Plex Sans" charset="0"/>
                <a:cs typeface="IBM Plex Sans" charset="0"/>
              </a:rPr>
            </a:br>
            <a:r>
              <a:rPr lang="en-US" sz="1333" dirty="0">
                <a:solidFill>
                  <a:srgbClr val="FFFFFF"/>
                </a:solidFill>
                <a:latin typeface="IBM Plex Sans" panose="020B0503050203000203" pitchFamily="34" charset="0"/>
                <a:ea typeface="IBM Plex Sans" charset="0"/>
                <a:cs typeface="IBM Plex Sans" charset="0"/>
              </a:rPr>
              <a:t>+</a:t>
            </a:r>
            <a:br>
              <a:rPr lang="en-US" sz="1333" dirty="0">
                <a:solidFill>
                  <a:srgbClr val="FFFFFF"/>
                </a:solidFill>
                <a:latin typeface="IBM Plex Sans" panose="020B0503050203000203" pitchFamily="34" charset="0"/>
                <a:ea typeface="IBM Plex Sans" charset="0"/>
                <a:cs typeface="IBM Plex Sans" charset="0"/>
              </a:rPr>
            </a:br>
            <a:r>
              <a:rPr lang="en-US" sz="1333" dirty="0">
                <a:solidFill>
                  <a:srgbClr val="FFFFFF"/>
                </a:solidFill>
                <a:latin typeface="IBM Plex Sans" panose="020B0503050203000203" pitchFamily="34" charset="0"/>
                <a:ea typeface="IBM Plex Sans" charset="0"/>
                <a:cs typeface="IBM Plex Sans" charset="0"/>
              </a:rPr>
              <a:t>Compute</a:t>
            </a:r>
          </a:p>
          <a:p>
            <a:pPr defTabSz="914621">
              <a:defRPr/>
            </a:pPr>
            <a:endParaRPr lang="en-US" sz="1600" dirty="0">
              <a:solidFill>
                <a:srgbClr val="FFFFFF"/>
              </a:solidFill>
              <a:latin typeface="IBM Plex Sans" charset="0"/>
              <a:ea typeface="IBM Plex Sans" charset="0"/>
              <a:cs typeface="IBM Plex Sans" charset="0"/>
            </a:endParaRPr>
          </a:p>
        </p:txBody>
      </p:sp>
      <p:sp>
        <p:nvSpPr>
          <p:cNvPr id="50" name="Oval 49">
            <a:extLst>
              <a:ext uri="{FF2B5EF4-FFF2-40B4-BE49-F238E27FC236}">
                <a16:creationId xmlns:a16="http://schemas.microsoft.com/office/drawing/2014/main" id="{9F0E70B4-A0F5-4202-B5D9-140DB4CB4002}"/>
              </a:ext>
            </a:extLst>
          </p:cNvPr>
          <p:cNvSpPr/>
          <p:nvPr/>
        </p:nvSpPr>
        <p:spPr bwMode="auto">
          <a:xfrm>
            <a:off x="9031084" y="1494830"/>
            <a:ext cx="2401907" cy="527297"/>
          </a:xfrm>
          <a:prstGeom prst="ellipse">
            <a:avLst/>
          </a:prstGeom>
          <a:noFill/>
          <a:ln w="19050">
            <a:solidFill>
              <a:srgbClr val="FA75A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867" dirty="0">
              <a:solidFill>
                <a:srgbClr val="FFA0C2"/>
              </a:solidFill>
              <a:latin typeface="IBM Plex Sans" charset="0"/>
              <a:ea typeface="IBM Plex Sans" charset="0"/>
              <a:cs typeface="IBM Plex Sans" charset="0"/>
            </a:endParaRPr>
          </a:p>
        </p:txBody>
      </p:sp>
      <p:sp>
        <p:nvSpPr>
          <p:cNvPr id="51" name="TextBox 50">
            <a:extLst>
              <a:ext uri="{FF2B5EF4-FFF2-40B4-BE49-F238E27FC236}">
                <a16:creationId xmlns:a16="http://schemas.microsoft.com/office/drawing/2014/main" id="{4BFED396-3A1E-4E93-92EA-07B32F04F006}"/>
              </a:ext>
            </a:extLst>
          </p:cNvPr>
          <p:cNvSpPr txBox="1"/>
          <p:nvPr/>
        </p:nvSpPr>
        <p:spPr>
          <a:xfrm>
            <a:off x="7706149" y="1739170"/>
            <a:ext cx="1327464" cy="492443"/>
          </a:xfrm>
          <a:prstGeom prst="rect">
            <a:avLst/>
          </a:prstGeom>
          <a:noFill/>
        </p:spPr>
        <p:txBody>
          <a:bodyPr wrap="square" lIns="0" tIns="0" rIns="0" bIns="0" rtlCol="0">
            <a:spAutoFit/>
          </a:bodyPr>
          <a:lstStyle/>
          <a:p>
            <a:pPr algn="r" defTabSz="914621">
              <a:defRPr/>
            </a:pPr>
            <a:r>
              <a:rPr lang="en-US" sz="1600" b="1" dirty="0">
                <a:solidFill>
                  <a:srgbClr val="78A9FF"/>
                </a:solidFill>
                <a:latin typeface="IBM Plex Sans SemiBold" panose="020B0503050203000203" pitchFamily="34" charset="0"/>
                <a:ea typeface="IBM Plex Sans" charset="0"/>
                <a:cs typeface="IBM Plex Sans" charset="0"/>
              </a:rPr>
              <a:t>2010-2017+</a:t>
            </a:r>
          </a:p>
          <a:p>
            <a:pPr defTabSz="914621">
              <a:defRPr/>
            </a:pPr>
            <a:endParaRPr lang="en-US" sz="1600" dirty="0">
              <a:solidFill>
                <a:srgbClr val="FFFFFF"/>
              </a:solidFill>
              <a:latin typeface="IBM Plex Sans" charset="0"/>
              <a:ea typeface="IBM Plex Sans" charset="0"/>
              <a:cs typeface="IBM Plex Sans" charset="0"/>
            </a:endParaRPr>
          </a:p>
        </p:txBody>
      </p:sp>
      <p:sp>
        <p:nvSpPr>
          <p:cNvPr id="39" name="Footer Placeholder">
            <a:extLst>
              <a:ext uri="{FF2B5EF4-FFF2-40B4-BE49-F238E27FC236}">
                <a16:creationId xmlns:a16="http://schemas.microsoft.com/office/drawing/2014/main" id="{68E796A7-ACD2-67B7-F3E5-0BAC51E31C83}"/>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184186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D225-7B38-0EE1-0C46-9F8946D07493}"/>
              </a:ext>
            </a:extLst>
          </p:cNvPr>
          <p:cNvSpPr>
            <a:spLocks noGrp="1"/>
          </p:cNvSpPr>
          <p:nvPr>
            <p:ph type="title"/>
          </p:nvPr>
        </p:nvSpPr>
        <p:spPr>
          <a:xfrm>
            <a:off x="286232" y="268224"/>
            <a:ext cx="7545803" cy="1066800"/>
          </a:xfrm>
        </p:spPr>
        <p:txBody>
          <a:bodyPr/>
          <a:lstStyle/>
          <a:p>
            <a:r>
              <a:rPr lang="en-US" dirty="0">
                <a:latin typeface="IBM Plex Sans"/>
              </a:rPr>
              <a:t>Edge AI Network Situational Awareness</a:t>
            </a:r>
          </a:p>
        </p:txBody>
      </p:sp>
      <p:sp>
        <p:nvSpPr>
          <p:cNvPr id="3" name="Text Placeholder 2">
            <a:extLst>
              <a:ext uri="{FF2B5EF4-FFF2-40B4-BE49-F238E27FC236}">
                <a16:creationId xmlns:a16="http://schemas.microsoft.com/office/drawing/2014/main" id="{CA56571A-D20C-0EC1-15CB-D0A0B936D33E}"/>
              </a:ext>
            </a:extLst>
          </p:cNvPr>
          <p:cNvSpPr>
            <a:spLocks noGrp="1"/>
          </p:cNvSpPr>
          <p:nvPr>
            <p:ph type="body" sz="quarter" idx="13"/>
          </p:nvPr>
        </p:nvSpPr>
        <p:spPr/>
        <p:txBody>
          <a:bodyPr vert="horz" lIns="0" tIns="0" rIns="0" bIns="0" rtlCol="0" anchor="t">
            <a:noAutofit/>
          </a:bodyPr>
          <a:lstStyle/>
          <a:p>
            <a:r>
              <a:rPr lang="en-US" dirty="0">
                <a:latin typeface="IBM Plex Sans"/>
              </a:rPr>
              <a:t>Connection analysis</a:t>
            </a:r>
            <a:endParaRPr lang="en-US" dirty="0"/>
          </a:p>
        </p:txBody>
      </p:sp>
      <p:sp>
        <p:nvSpPr>
          <p:cNvPr id="4" name="Text Placeholder 3">
            <a:extLst>
              <a:ext uri="{FF2B5EF4-FFF2-40B4-BE49-F238E27FC236}">
                <a16:creationId xmlns:a16="http://schemas.microsoft.com/office/drawing/2014/main" id="{FDB353DD-6ACC-93C0-7BE1-B17ED043E67D}"/>
              </a:ext>
            </a:extLst>
          </p:cNvPr>
          <p:cNvSpPr>
            <a:spLocks noGrp="1"/>
          </p:cNvSpPr>
          <p:nvPr>
            <p:ph type="body" sz="quarter" idx="12"/>
          </p:nvPr>
        </p:nvSpPr>
        <p:spPr/>
        <p:txBody>
          <a:bodyPr vert="horz" lIns="0" tIns="0" rIns="0" bIns="0" rtlCol="0" anchor="t">
            <a:noAutofit/>
          </a:bodyPr>
          <a:lstStyle/>
          <a:p>
            <a:r>
              <a:rPr lang="en-US" dirty="0">
                <a:latin typeface="IBM Plex Sans"/>
              </a:rPr>
              <a:t>Spectrum Analysis</a:t>
            </a:r>
            <a:endParaRPr lang="en-US" dirty="0"/>
          </a:p>
        </p:txBody>
      </p:sp>
      <p:pic>
        <p:nvPicPr>
          <p:cNvPr id="6" name="Picture 6" descr="BPConnectionAnalysis.png">
            <a:extLst>
              <a:ext uri="{FF2B5EF4-FFF2-40B4-BE49-F238E27FC236}">
                <a16:creationId xmlns:a16="http://schemas.microsoft.com/office/drawing/2014/main" id="{FBBDB152-E1DF-041D-A14A-EB793A5FB7EB}"/>
              </a:ext>
            </a:extLst>
          </p:cNvPr>
          <p:cNvPicPr>
            <a:picLocks noChangeAspect="1"/>
          </p:cNvPicPr>
          <p:nvPr/>
        </p:nvPicPr>
        <p:blipFill>
          <a:blip r:embed="rId2"/>
          <a:stretch>
            <a:fillRect/>
          </a:stretch>
        </p:blipFill>
        <p:spPr>
          <a:xfrm>
            <a:off x="282696" y="1989554"/>
            <a:ext cx="3657600" cy="3786313"/>
          </a:xfrm>
          <a:prstGeom prst="rect">
            <a:avLst/>
          </a:prstGeom>
        </p:spPr>
      </p:pic>
      <p:pic>
        <p:nvPicPr>
          <p:cNvPr id="7" name="Picture 7" descr="BPSpectrumAnalysis.png">
            <a:extLst>
              <a:ext uri="{FF2B5EF4-FFF2-40B4-BE49-F238E27FC236}">
                <a16:creationId xmlns:a16="http://schemas.microsoft.com/office/drawing/2014/main" id="{4CD942CE-8037-CBC0-8AE3-D25E78A1781D}"/>
              </a:ext>
            </a:extLst>
          </p:cNvPr>
          <p:cNvPicPr>
            <a:picLocks noChangeAspect="1"/>
          </p:cNvPicPr>
          <p:nvPr/>
        </p:nvPicPr>
        <p:blipFill>
          <a:blip r:embed="rId3"/>
          <a:stretch>
            <a:fillRect/>
          </a:stretch>
        </p:blipFill>
        <p:spPr>
          <a:xfrm>
            <a:off x="6698620" y="1991179"/>
            <a:ext cx="3657600" cy="4213504"/>
          </a:xfrm>
          <a:prstGeom prst="rect">
            <a:avLst/>
          </a:prstGeom>
        </p:spPr>
      </p:pic>
      <p:sp>
        <p:nvSpPr>
          <p:cNvPr id="9" name="Footer Placeholder">
            <a:extLst>
              <a:ext uri="{FF2B5EF4-FFF2-40B4-BE49-F238E27FC236}">
                <a16:creationId xmlns:a16="http://schemas.microsoft.com/office/drawing/2014/main" id="{58CFC2B8-C188-E4B3-D715-89726C17D2EA}"/>
              </a:ext>
            </a:extLst>
          </p:cNvPr>
          <p:cNvSpPr txBox="1">
            <a:spLocks/>
          </p:cNvSpPr>
          <p:nvPr/>
        </p:nvSpPr>
        <p:spPr>
          <a:xfrm>
            <a:off x="154542" y="6583726"/>
            <a:ext cx="5486313" cy="222249"/>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a:sym typeface="Arial"/>
              </a:rPr>
              <a:t>IBM Research /  © 2022 IBM Corporation </a:t>
            </a:r>
          </a:p>
        </p:txBody>
      </p:sp>
      <p:sp>
        <p:nvSpPr>
          <p:cNvPr id="11" name="Slide Number Placeholder 2">
            <a:extLst>
              <a:ext uri="{FF2B5EF4-FFF2-40B4-BE49-F238E27FC236}">
                <a16:creationId xmlns:a16="http://schemas.microsoft.com/office/drawing/2014/main" id="{67DE72E5-3A30-C0E8-A242-A8DF35BCD94F}"/>
              </a:ext>
            </a:extLst>
          </p:cNvPr>
          <p:cNvSpPr>
            <a:spLocks noGrp="1"/>
          </p:cNvSpPr>
          <p:nvPr>
            <p:ph type="sldNum" sz="quarter" idx="11"/>
          </p:nvPr>
        </p:nvSpPr>
        <p:spPr>
          <a:xfrm>
            <a:off x="9448802" y="6583725"/>
            <a:ext cx="2438309" cy="222249"/>
          </a:xfrm>
        </p:spPr>
        <p:txBody>
          <a:bodyPr/>
          <a:lstStyle/>
          <a:p>
            <a:pPr defTabSz="609411" hangingPunct="0"/>
            <a:fld id="{3B065399-F715-784E-9E41-2569AE8DDE96}" type="slidenum">
              <a:rPr lang="en-US" kern="0">
                <a:solidFill>
                  <a:srgbClr val="FFFFFF"/>
                </a:solidFill>
                <a:cs typeface="Arial"/>
                <a:sym typeface="Arial"/>
              </a:rPr>
              <a:pPr defTabSz="609411" hangingPunct="0"/>
              <a:t>20</a:t>
            </a:fld>
            <a:endParaRPr lang="en-US" kern="0">
              <a:solidFill>
                <a:srgbClr val="FFFFFF"/>
              </a:solidFill>
              <a:cs typeface="Arial"/>
              <a:sym typeface="Arial"/>
            </a:endParaRPr>
          </a:p>
        </p:txBody>
      </p:sp>
    </p:spTree>
    <p:extLst>
      <p:ext uri="{BB962C8B-B14F-4D97-AF65-F5344CB8AC3E}">
        <p14:creationId xmlns:p14="http://schemas.microsoft.com/office/powerpoint/2010/main" val="2906937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15F20E3-0D46-2F40-A412-CE84AF123148}"/>
              </a:ext>
            </a:extLst>
          </p:cNvPr>
          <p:cNvSpPr/>
          <p:nvPr/>
        </p:nvSpPr>
        <p:spPr bwMode="auto">
          <a:xfrm>
            <a:off x="0" y="0"/>
            <a:ext cx="12192000" cy="1121664"/>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867" dirty="0">
              <a:solidFill>
                <a:srgbClr val="000000"/>
              </a:solidFill>
              <a:latin typeface="IBM Plex Sans" charset="0"/>
              <a:ea typeface="IBM Plex Sans" charset="0"/>
              <a:cs typeface="IBM Plex Sans" charset="0"/>
              <a:sym typeface="Arial"/>
            </a:endParaRPr>
          </a:p>
        </p:txBody>
      </p:sp>
      <p:sp>
        <p:nvSpPr>
          <p:cNvPr id="2" name="Title 1">
            <a:extLst>
              <a:ext uri="{FF2B5EF4-FFF2-40B4-BE49-F238E27FC236}">
                <a16:creationId xmlns:a16="http://schemas.microsoft.com/office/drawing/2014/main" id="{DA86676F-168A-E149-A20B-CFA79CFF8FF0}"/>
              </a:ext>
            </a:extLst>
          </p:cNvPr>
          <p:cNvSpPr>
            <a:spLocks noGrp="1"/>
          </p:cNvSpPr>
          <p:nvPr>
            <p:ph type="title"/>
          </p:nvPr>
        </p:nvSpPr>
        <p:spPr>
          <a:xfrm>
            <a:off x="280416" y="268224"/>
            <a:ext cx="9518723" cy="611800"/>
          </a:xfrm>
        </p:spPr>
        <p:txBody>
          <a:bodyPr/>
          <a:lstStyle/>
          <a:p>
            <a:r>
              <a:rPr lang="en-US" dirty="0"/>
              <a:t>Challenges of Foundation Models at Edge</a:t>
            </a:r>
          </a:p>
        </p:txBody>
      </p:sp>
      <p:graphicFrame>
        <p:nvGraphicFramePr>
          <p:cNvPr id="28" name="Table 27">
            <a:extLst>
              <a:ext uri="{FF2B5EF4-FFF2-40B4-BE49-F238E27FC236}">
                <a16:creationId xmlns:a16="http://schemas.microsoft.com/office/drawing/2014/main" id="{B63EE1ED-F8D2-C842-BC54-5F4D6D26907C}"/>
              </a:ext>
            </a:extLst>
          </p:cNvPr>
          <p:cNvGraphicFramePr>
            <a:graphicFrameLocks noGrp="1"/>
          </p:cNvGraphicFramePr>
          <p:nvPr>
            <p:extLst>
              <p:ext uri="{D42A27DB-BD31-4B8C-83A1-F6EECF244321}">
                <p14:modId xmlns:p14="http://schemas.microsoft.com/office/powerpoint/2010/main" val="1822375017"/>
              </p:ext>
            </p:extLst>
          </p:nvPr>
        </p:nvGraphicFramePr>
        <p:xfrm>
          <a:off x="280416" y="1074742"/>
          <a:ext cx="11631171" cy="5180266"/>
        </p:xfrm>
        <a:graphic>
          <a:graphicData uri="http://schemas.openxmlformats.org/drawingml/2006/table">
            <a:tbl>
              <a:tblPr firstRow="1" bandRow="1">
                <a:tableStyleId>{5940675A-B579-460E-94D1-54222C63F5DA}</a:tableStyleId>
              </a:tblPr>
              <a:tblGrid>
                <a:gridCol w="4754040">
                  <a:extLst>
                    <a:ext uri="{9D8B030D-6E8A-4147-A177-3AD203B41FA5}">
                      <a16:colId xmlns:a16="http://schemas.microsoft.com/office/drawing/2014/main" val="1043681190"/>
                    </a:ext>
                  </a:extLst>
                </a:gridCol>
                <a:gridCol w="6877131">
                  <a:extLst>
                    <a:ext uri="{9D8B030D-6E8A-4147-A177-3AD203B41FA5}">
                      <a16:colId xmlns:a16="http://schemas.microsoft.com/office/drawing/2014/main" val="1142181676"/>
                    </a:ext>
                  </a:extLst>
                </a:gridCol>
              </a:tblGrid>
              <a:tr h="401537">
                <a:tc>
                  <a:txBody>
                    <a:bodyPr/>
                    <a:lstStyle/>
                    <a:p>
                      <a:pPr algn="l"/>
                      <a:r>
                        <a:rPr lang="en-US" sz="1600" b="1" i="0" dirty="0">
                          <a:solidFill>
                            <a:srgbClr val="FFFFFF"/>
                          </a:solidFill>
                          <a:latin typeface="IBM Plex Sans SemiBold" panose="020B0503050203000203" pitchFamily="34" charset="0"/>
                        </a:rPr>
                        <a:t>Unique characteristics of Edge</a:t>
                      </a:r>
                    </a:p>
                  </a:txBody>
                  <a:tcPr marL="146304" marR="146304" marT="73152" marB="73152">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marL="0" marR="0" lvl="0" indent="0" algn="l" defTabSz="966816" rtl="0" eaLnBrk="1" fontAlgn="auto" latinLnBrk="0" hangingPunct="1">
                        <a:lnSpc>
                          <a:spcPct val="100000"/>
                        </a:lnSpc>
                        <a:spcBef>
                          <a:spcPts val="0"/>
                        </a:spcBef>
                        <a:spcAft>
                          <a:spcPts val="0"/>
                        </a:spcAft>
                        <a:buClrTx/>
                        <a:buSzTx/>
                        <a:buFontTx/>
                        <a:buNone/>
                        <a:tabLst/>
                        <a:defRPr/>
                      </a:pPr>
                      <a:r>
                        <a:rPr lang="en-US" sz="1600" b="1" i="0" dirty="0">
                          <a:solidFill>
                            <a:srgbClr val="FFFFFF"/>
                          </a:solidFill>
                          <a:latin typeface="IBM Plex Sans SemiBold" panose="020B0503050203000203" pitchFamily="34" charset="0"/>
                        </a:rPr>
                        <a:t>New AI requirements for Edge</a:t>
                      </a:r>
                    </a:p>
                  </a:txBody>
                  <a:tcPr marL="146304" marR="146304" marT="73152" marB="73152">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61582718"/>
                  </a:ext>
                </a:extLst>
              </a:tr>
              <a:tr h="943989">
                <a:tc>
                  <a:txBody>
                    <a:bodyPr/>
                    <a:lstStyle/>
                    <a:p>
                      <a:pPr algn="l"/>
                      <a:r>
                        <a:rPr lang="en-US" sz="1900" dirty="0">
                          <a:solidFill>
                            <a:srgbClr val="4589FF"/>
                          </a:solidFill>
                        </a:rPr>
                        <a:t>Scale </a:t>
                      </a:r>
                    </a:p>
                    <a:p>
                      <a:pPr algn="l"/>
                      <a:r>
                        <a:rPr lang="en-US" sz="1500" dirty="0">
                          <a:solidFill>
                            <a:srgbClr val="FFFFFF"/>
                          </a:solidFill>
                        </a:rPr>
                        <a:t>Edge sites are large in numbers, possibly with intermittent connectivity</a:t>
                      </a:r>
                    </a:p>
                  </a:txBody>
                  <a:tcPr marL="146304" marR="146304" marT="73152" marB="73152">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Automation of data and AI lifecycle is essential for scaling AI to the large number of unattended edge sites</a:t>
                      </a:r>
                    </a:p>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Data and AI algorithms must scale to multiple data-modalities and usecases </a:t>
                      </a:r>
                    </a:p>
                  </a:txBody>
                  <a:tcPr marL="146304" marR="0" marT="73152" marB="0">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4391713"/>
                  </a:ext>
                </a:extLst>
              </a:tr>
              <a:tr h="1491449">
                <a:tc>
                  <a:txBody>
                    <a:bodyPr/>
                    <a:lstStyle/>
                    <a:p>
                      <a:pPr algn="l"/>
                      <a:r>
                        <a:rPr lang="en-US" sz="1900" dirty="0">
                          <a:solidFill>
                            <a:srgbClr val="4589FF"/>
                          </a:solidFill>
                        </a:rPr>
                        <a:t>Heterogeneity</a:t>
                      </a:r>
                    </a:p>
                    <a:p>
                      <a:pPr algn="l"/>
                      <a:r>
                        <a:rPr lang="en-US" sz="1500" dirty="0">
                          <a:solidFill>
                            <a:srgbClr val="FFFFFF"/>
                          </a:solidFill>
                        </a:rPr>
                        <a:t>Each edge site is a different and dynamic environment, one model does not fit all</a:t>
                      </a:r>
                    </a:p>
                  </a:txBody>
                  <a:tcPr marL="146304" marR="146304" marT="73152" marB="73152">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Select and adapt the models for each edge site given pre-trained cloud-based model repo</a:t>
                      </a:r>
                    </a:p>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Monitor the accuracy of the models deployed at each edge site, without ground truth</a:t>
                      </a:r>
                    </a:p>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Detect environment shift and re-train, re-select, re-deploy models to the edge</a:t>
                      </a:r>
                    </a:p>
                  </a:txBody>
                  <a:tcPr marL="146304" marR="0" marT="73152" marB="0">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0083303"/>
                  </a:ext>
                </a:extLst>
              </a:tr>
              <a:tr h="1254711">
                <a:tc>
                  <a:txBody>
                    <a:bodyPr/>
                    <a:lstStyle/>
                    <a:p>
                      <a:pPr marL="0" marR="0" lvl="0" indent="0" algn="l" defTabSz="966816" rtl="0" eaLnBrk="1" fontAlgn="auto" latinLnBrk="0" hangingPunct="1">
                        <a:lnSpc>
                          <a:spcPct val="100000"/>
                        </a:lnSpc>
                        <a:spcBef>
                          <a:spcPts val="0"/>
                        </a:spcBef>
                        <a:spcAft>
                          <a:spcPts val="0"/>
                        </a:spcAft>
                        <a:buClrTx/>
                        <a:buSzTx/>
                        <a:buFontTx/>
                        <a:buNone/>
                        <a:tabLst/>
                        <a:defRPr/>
                      </a:pPr>
                      <a:r>
                        <a:rPr lang="en-US" sz="1900" dirty="0">
                          <a:solidFill>
                            <a:srgbClr val="4589FF"/>
                          </a:solidFill>
                        </a:rPr>
                        <a:t>Data Gravity</a:t>
                      </a:r>
                    </a:p>
                    <a:p>
                      <a:pPr marL="0" marR="0" lvl="0" indent="0" algn="l" defTabSz="966816" rtl="0" eaLnBrk="1" fontAlgn="auto" latinLnBrk="0" hangingPunct="1">
                        <a:lnSpc>
                          <a:spcPct val="100000"/>
                        </a:lnSpc>
                        <a:spcBef>
                          <a:spcPts val="0"/>
                        </a:spcBef>
                        <a:spcAft>
                          <a:spcPts val="0"/>
                        </a:spcAft>
                        <a:buClrTx/>
                        <a:buSzTx/>
                        <a:buFontTx/>
                        <a:buNone/>
                        <a:tabLst/>
                        <a:defRPr/>
                      </a:pPr>
                      <a:r>
                        <a:rPr lang="en-US" sz="1500" dirty="0">
                          <a:solidFill>
                            <a:srgbClr val="FFFFFF"/>
                          </a:solidFill>
                        </a:rPr>
                        <a:t>Edge sites produce vast amounts of raw data, may be in different formats, noisy, sensitive, regulated</a:t>
                      </a:r>
                    </a:p>
                  </a:txBody>
                  <a:tcPr marL="146304" marR="146304" marT="73152" marB="73152">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Minimize the cost of collecting edge data while retaining the utility</a:t>
                      </a:r>
                    </a:p>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Assess and address data quality and reconciliation issues before collecting raw data</a:t>
                      </a:r>
                    </a:p>
                    <a:p>
                      <a:pPr marL="171450" marR="0" lvl="0" indent="-171450" algn="l" defTabSz="966816" rtl="0" eaLnBrk="1" fontAlgn="auto" latinLnBrk="0" hangingPunct="1">
                        <a:lnSpc>
                          <a:spcPct val="100000"/>
                        </a:lnSpc>
                        <a:spcBef>
                          <a:spcPts val="0"/>
                        </a:spcBef>
                        <a:spcAft>
                          <a:spcPts val="600"/>
                        </a:spcAft>
                        <a:buClrTx/>
                        <a:buSzTx/>
                        <a:buFont typeface="System Font Regular"/>
                        <a:buChar char="–"/>
                        <a:tabLst/>
                        <a:defRPr/>
                      </a:pPr>
                      <a:r>
                        <a:rPr lang="en-US" sz="1500" dirty="0">
                          <a:solidFill>
                            <a:srgbClr val="FFFFFF"/>
                          </a:solidFill>
                        </a:rPr>
                        <a:t>Learn from data residing at edge sites without exporting any raw data</a:t>
                      </a:r>
                    </a:p>
                  </a:txBody>
                  <a:tcPr marL="146304" marR="0" marT="73152" marB="0">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4268675"/>
                  </a:ext>
                </a:extLst>
              </a:tr>
              <a:tr h="982877">
                <a:tc>
                  <a:txBody>
                    <a:bodyPr/>
                    <a:lstStyle/>
                    <a:p>
                      <a:pPr marL="0" marR="0" lvl="0" indent="0" algn="l" defTabSz="966816" rtl="0" eaLnBrk="1" fontAlgn="auto" latinLnBrk="0" hangingPunct="1">
                        <a:lnSpc>
                          <a:spcPct val="100000"/>
                        </a:lnSpc>
                        <a:spcBef>
                          <a:spcPts val="0"/>
                        </a:spcBef>
                        <a:spcAft>
                          <a:spcPts val="0"/>
                        </a:spcAft>
                        <a:buClrTx/>
                        <a:buSzTx/>
                        <a:buFontTx/>
                        <a:buNone/>
                        <a:tabLst/>
                        <a:defRPr/>
                      </a:pPr>
                      <a:r>
                        <a:rPr lang="en-US" sz="1900" dirty="0">
                          <a:solidFill>
                            <a:srgbClr val="4589FF"/>
                          </a:solidFill>
                        </a:rPr>
                        <a:t>Resource-Constraints</a:t>
                      </a:r>
                    </a:p>
                    <a:p>
                      <a:pPr marL="0" marR="0" lvl="0" indent="0" algn="l" defTabSz="966816" rtl="0" eaLnBrk="1" fontAlgn="auto" latinLnBrk="0" hangingPunct="1">
                        <a:lnSpc>
                          <a:spcPct val="100000"/>
                        </a:lnSpc>
                        <a:spcBef>
                          <a:spcPts val="0"/>
                        </a:spcBef>
                        <a:spcAft>
                          <a:spcPts val="0"/>
                        </a:spcAft>
                        <a:buClrTx/>
                        <a:buSzTx/>
                        <a:buFontTx/>
                        <a:buNone/>
                        <a:tabLst/>
                        <a:defRPr/>
                      </a:pPr>
                      <a:r>
                        <a:rPr lang="en-US" sz="1500" dirty="0">
                          <a:solidFill>
                            <a:srgbClr val="FFFFFF"/>
                          </a:solidFill>
                        </a:rPr>
                        <a:t>Edge sites are heterogeneous and constrained in computational and energy resources</a:t>
                      </a:r>
                    </a:p>
                  </a:txBody>
                  <a:tcPr marL="146304" marR="146304" marT="73152" marB="73152">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tcPr>
                </a:tc>
                <a:tc>
                  <a:txBody>
                    <a:bodyPr/>
                    <a:lstStyle/>
                    <a:p>
                      <a:pPr marL="171450" marR="0" lvl="0" indent="-171450" algn="l" defTabSz="966816" rtl="0" eaLnBrk="1" fontAlgn="auto" latinLnBrk="0" hangingPunct="1">
                        <a:lnSpc>
                          <a:spcPct val="100000"/>
                        </a:lnSpc>
                        <a:spcBef>
                          <a:spcPts val="0"/>
                        </a:spcBef>
                        <a:spcAft>
                          <a:spcPts val="0"/>
                        </a:spcAft>
                        <a:buClrTx/>
                        <a:buSzTx/>
                        <a:buFont typeface="System Font Regular"/>
                        <a:buChar char="–"/>
                        <a:tabLst/>
                        <a:defRPr/>
                      </a:pPr>
                      <a:r>
                        <a:rPr lang="en-US" sz="1500" dirty="0">
                          <a:solidFill>
                            <a:srgbClr val="FFFFFF"/>
                          </a:solidFill>
                        </a:rPr>
                        <a:t>Dynamically optimize AI pipelines for target edge resources</a:t>
                      </a:r>
                    </a:p>
                  </a:txBody>
                  <a:tcPr marL="146304" marR="0" marT="73152" marB="0">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26758173"/>
                  </a:ext>
                </a:extLst>
              </a:tr>
            </a:tbl>
          </a:graphicData>
        </a:graphic>
      </p:graphicFrame>
      <p:sp>
        <p:nvSpPr>
          <p:cNvPr id="32" name="Rectangle 31">
            <a:extLst>
              <a:ext uri="{FF2B5EF4-FFF2-40B4-BE49-F238E27FC236}">
                <a16:creationId xmlns:a16="http://schemas.microsoft.com/office/drawing/2014/main" id="{4415E764-94FE-A144-B296-8B7E6C766E45}"/>
              </a:ext>
            </a:extLst>
          </p:cNvPr>
          <p:cNvSpPr/>
          <p:nvPr/>
        </p:nvSpPr>
        <p:spPr bwMode="auto">
          <a:xfrm>
            <a:off x="5101152" y="2715339"/>
            <a:ext cx="6810432" cy="1328928"/>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867" dirty="0">
              <a:solidFill>
                <a:srgbClr val="000000"/>
              </a:solidFill>
              <a:latin typeface="IBM Plex Sans" charset="0"/>
              <a:ea typeface="IBM Plex Sans" charset="0"/>
              <a:cs typeface="IBM Plex Sans" charset="0"/>
              <a:sym typeface="Arial"/>
            </a:endParaRPr>
          </a:p>
        </p:txBody>
      </p:sp>
      <p:sp>
        <p:nvSpPr>
          <p:cNvPr id="34" name="Rectangle 33">
            <a:extLst>
              <a:ext uri="{FF2B5EF4-FFF2-40B4-BE49-F238E27FC236}">
                <a16:creationId xmlns:a16="http://schemas.microsoft.com/office/drawing/2014/main" id="{B1AEA429-EC41-2B47-9228-590D97D3C8E0}"/>
              </a:ext>
            </a:extLst>
          </p:cNvPr>
          <p:cNvSpPr/>
          <p:nvPr/>
        </p:nvSpPr>
        <p:spPr bwMode="auto">
          <a:xfrm>
            <a:off x="5101152" y="4210899"/>
            <a:ext cx="6810432" cy="1097280"/>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867" dirty="0">
              <a:solidFill>
                <a:srgbClr val="000000"/>
              </a:solidFill>
              <a:latin typeface="IBM Plex Sans" charset="0"/>
              <a:ea typeface="IBM Plex Sans" charset="0"/>
              <a:cs typeface="IBM Plex Sans" charset="0"/>
              <a:sym typeface="Arial"/>
            </a:endParaRPr>
          </a:p>
        </p:txBody>
      </p:sp>
      <p:sp>
        <p:nvSpPr>
          <p:cNvPr id="52" name="Rectangle 51">
            <a:extLst>
              <a:ext uri="{FF2B5EF4-FFF2-40B4-BE49-F238E27FC236}">
                <a16:creationId xmlns:a16="http://schemas.microsoft.com/office/drawing/2014/main" id="{F07B95B7-29D0-C442-8D6C-3BECC5EF72B7}"/>
              </a:ext>
            </a:extLst>
          </p:cNvPr>
          <p:cNvSpPr/>
          <p:nvPr/>
        </p:nvSpPr>
        <p:spPr bwMode="auto">
          <a:xfrm>
            <a:off x="5101152" y="5449235"/>
            <a:ext cx="6810432" cy="893848"/>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867" dirty="0">
              <a:solidFill>
                <a:srgbClr val="000000"/>
              </a:solidFill>
              <a:latin typeface="IBM Plex Sans" charset="0"/>
              <a:ea typeface="IBM Plex Sans" charset="0"/>
              <a:cs typeface="IBM Plex Sans" charset="0"/>
              <a:sym typeface="Arial"/>
            </a:endParaRPr>
          </a:p>
        </p:txBody>
      </p:sp>
      <p:sp>
        <p:nvSpPr>
          <p:cNvPr id="12" name="Footer Placeholder">
            <a:extLst>
              <a:ext uri="{FF2B5EF4-FFF2-40B4-BE49-F238E27FC236}">
                <a16:creationId xmlns:a16="http://schemas.microsoft.com/office/drawing/2014/main" id="{9DCF17CA-95E0-4B82-9F4B-6191EB451C5E}"/>
              </a:ext>
            </a:extLst>
          </p:cNvPr>
          <p:cNvSpPr txBox="1">
            <a:spLocks/>
          </p:cNvSpPr>
          <p:nvPr/>
        </p:nvSpPr>
        <p:spPr>
          <a:xfrm>
            <a:off x="280416" y="6426329"/>
            <a:ext cx="5486313" cy="222249"/>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 </a:t>
            </a:r>
          </a:p>
        </p:txBody>
      </p:sp>
      <p:sp>
        <p:nvSpPr>
          <p:cNvPr id="13" name="Slide Number Placeholder 3">
            <a:extLst>
              <a:ext uri="{FF2B5EF4-FFF2-40B4-BE49-F238E27FC236}">
                <a16:creationId xmlns:a16="http://schemas.microsoft.com/office/drawing/2014/main" id="{C9F6FC52-8ADB-43F6-A23F-BAA84DE5EA38}"/>
              </a:ext>
            </a:extLst>
          </p:cNvPr>
          <p:cNvSpPr>
            <a:spLocks noGrp="1"/>
          </p:cNvSpPr>
          <p:nvPr>
            <p:ph type="sldNum" sz="quarter" idx="11"/>
          </p:nvPr>
        </p:nvSpPr>
        <p:spPr>
          <a:xfrm>
            <a:off x="9448802" y="6426329"/>
            <a:ext cx="2438309" cy="222249"/>
          </a:xfrm>
        </p:spPr>
        <p:txBody>
          <a:bodyPr/>
          <a:lstStyle/>
          <a:p>
            <a:pPr defTabSz="914621">
              <a:defRPr/>
            </a:pPr>
            <a:fld id="{59395FB3-9C97-154F-86B2-7E381B951268}" type="slidenum">
              <a:rPr lang="en-US">
                <a:solidFill>
                  <a:srgbClr val="FFFFFF"/>
                </a:solidFill>
                <a:cs typeface="Arial"/>
                <a:sym typeface="Arial"/>
              </a:rPr>
              <a:pPr defTabSz="914621">
                <a:defRPr/>
              </a:pPr>
              <a:t>21</a:t>
            </a:fld>
            <a:endParaRPr lang="en-US" dirty="0">
              <a:solidFill>
                <a:srgbClr val="FFFFFF"/>
              </a:solidFill>
              <a:cs typeface="Arial"/>
              <a:sym typeface="Arial"/>
            </a:endParaRPr>
          </a:p>
        </p:txBody>
      </p:sp>
    </p:spTree>
    <p:extLst>
      <p:ext uri="{BB962C8B-B14F-4D97-AF65-F5344CB8AC3E}">
        <p14:creationId xmlns:p14="http://schemas.microsoft.com/office/powerpoint/2010/main" val="4286560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23E4C6-170C-8D44-9F84-55C2014B608D}"/>
              </a:ext>
            </a:extLst>
          </p:cNvPr>
          <p:cNvGrpSpPr/>
          <p:nvPr/>
        </p:nvGrpSpPr>
        <p:grpSpPr>
          <a:xfrm>
            <a:off x="584414" y="885755"/>
            <a:ext cx="10865605" cy="1344461"/>
            <a:chOff x="365760" y="3903311"/>
            <a:chExt cx="8149204" cy="1008346"/>
          </a:xfrm>
        </p:grpSpPr>
        <p:sp>
          <p:nvSpPr>
            <p:cNvPr id="4" name="Rectangle 3">
              <a:extLst>
                <a:ext uri="{FF2B5EF4-FFF2-40B4-BE49-F238E27FC236}">
                  <a16:creationId xmlns:a16="http://schemas.microsoft.com/office/drawing/2014/main" id="{B438935B-F033-D145-B3AD-8DB0A60AB17F}"/>
                </a:ext>
              </a:extLst>
            </p:cNvPr>
            <p:cNvSpPr/>
            <p:nvPr/>
          </p:nvSpPr>
          <p:spPr>
            <a:xfrm>
              <a:off x="365760" y="4016315"/>
              <a:ext cx="3786485" cy="895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defTabSz="609411" hangingPunct="0">
                <a:buFont typeface="Arial" panose="020B0604020202020204" pitchFamily="34" charset="0"/>
                <a:buChar char="•"/>
                <a:defRPr/>
              </a:pPr>
              <a:r>
                <a:rPr lang="en-US" kern="0" dirty="0">
                  <a:solidFill>
                    <a:srgbClr val="000E5E"/>
                  </a:solidFill>
                  <a:latin typeface="IBM Plex Sans"/>
                  <a:sym typeface="Arial"/>
                </a:rPr>
                <a:t>Problem (e.g., image classification)</a:t>
              </a:r>
            </a:p>
            <a:p>
              <a:pPr marL="380990" indent="-380990" defTabSz="609411" hangingPunct="0">
                <a:buFont typeface="Arial" panose="020B0604020202020204" pitchFamily="34" charset="0"/>
                <a:buChar char="•"/>
                <a:defRPr/>
              </a:pPr>
              <a:r>
                <a:rPr lang="en-US" kern="0" dirty="0">
                  <a:solidFill>
                    <a:srgbClr val="000E5E"/>
                  </a:solidFill>
                  <a:latin typeface="IBM Plex Sans"/>
                  <a:sym typeface="Arial"/>
                </a:rPr>
                <a:t>Where model shall be deployed </a:t>
              </a:r>
            </a:p>
            <a:p>
              <a:pPr marL="380990" indent="-380990" defTabSz="609411" hangingPunct="0">
                <a:buFont typeface="Arial" panose="020B0604020202020204" pitchFamily="34" charset="0"/>
                <a:buChar char="•"/>
                <a:defRPr/>
              </a:pPr>
              <a:r>
                <a:rPr lang="en-US" kern="0" dirty="0">
                  <a:solidFill>
                    <a:srgbClr val="000E5E"/>
                  </a:solidFill>
                  <a:latin typeface="IBM Plex Sans"/>
                  <a:sym typeface="Arial"/>
                </a:rPr>
                <a:t>	(resource limits or type: </a:t>
              </a:r>
              <a:r>
                <a:rPr lang="en-US" kern="0" dirty="0" err="1">
                  <a:solidFill>
                    <a:srgbClr val="000E5E"/>
                  </a:solidFill>
                  <a:latin typeface="IBM Plex Sans"/>
                  <a:sym typeface="Arial"/>
                </a:rPr>
                <a:t>ipad</a:t>
              </a:r>
              <a:r>
                <a:rPr lang="en-US" kern="0" dirty="0">
                  <a:solidFill>
                    <a:srgbClr val="000E5E"/>
                  </a:solidFill>
                  <a:latin typeface="IBM Plex Sans"/>
                  <a:sym typeface="Arial"/>
                </a:rPr>
                <a:t>, laptop,…)</a:t>
              </a:r>
            </a:p>
            <a:p>
              <a:pPr marL="380990" indent="-380990" defTabSz="609411" hangingPunct="0">
                <a:buFont typeface="Arial" panose="020B0604020202020204" pitchFamily="34" charset="0"/>
                <a:buChar char="•"/>
                <a:defRPr/>
              </a:pPr>
              <a:r>
                <a:rPr lang="en-US" kern="0" dirty="0">
                  <a:solidFill>
                    <a:srgbClr val="000E5E"/>
                  </a:solidFill>
                  <a:latin typeface="IBM Plex Sans"/>
                  <a:sym typeface="Arial"/>
                </a:rPr>
                <a:t>Sample data (if available)</a:t>
              </a:r>
            </a:p>
          </p:txBody>
        </p:sp>
        <p:cxnSp>
          <p:nvCxnSpPr>
            <p:cNvPr id="5" name="Straight Arrow Connector 4">
              <a:extLst>
                <a:ext uri="{FF2B5EF4-FFF2-40B4-BE49-F238E27FC236}">
                  <a16:creationId xmlns:a16="http://schemas.microsoft.com/office/drawing/2014/main" id="{A33708A3-9BA7-044A-AE5F-A863A615ABA1}"/>
                </a:ext>
              </a:extLst>
            </p:cNvPr>
            <p:cNvCxnSpPr>
              <a:cxnSpLocks/>
              <a:stCxn id="4" idx="3"/>
              <a:endCxn id="7" idx="1"/>
            </p:cNvCxnSpPr>
            <p:nvPr/>
          </p:nvCxnSpPr>
          <p:spPr>
            <a:xfrm>
              <a:off x="4152245" y="4463986"/>
              <a:ext cx="839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4A1539-22EE-AC4F-8140-AADD6DC0047F}"/>
                </a:ext>
              </a:extLst>
            </p:cNvPr>
            <p:cNvSpPr txBox="1"/>
            <p:nvPr/>
          </p:nvSpPr>
          <p:spPr>
            <a:xfrm>
              <a:off x="4340206" y="4406504"/>
              <a:ext cx="423434" cy="276999"/>
            </a:xfrm>
            <a:prstGeom prst="rect">
              <a:avLst/>
            </a:prstGeom>
            <a:noFill/>
          </p:spPr>
          <p:txBody>
            <a:bodyPr wrap="none" rtlCol="0">
              <a:spAutoFit/>
            </a:bodyPr>
            <a:lstStyle/>
            <a:p>
              <a:pPr defTabSz="609411" hangingPunct="0">
                <a:defRPr/>
              </a:pPr>
              <a:r>
                <a:rPr lang="en-US" kern="0" dirty="0">
                  <a:solidFill>
                    <a:srgbClr val="AEAEAE"/>
                  </a:solidFill>
                  <a:latin typeface="IBM Plex Sans"/>
                  <a:cs typeface="Arial"/>
                  <a:sym typeface="Arial"/>
                </a:rPr>
                <a:t>API</a:t>
              </a:r>
            </a:p>
          </p:txBody>
        </p:sp>
        <p:sp>
          <p:nvSpPr>
            <p:cNvPr id="7" name="Rectangle 6">
              <a:extLst>
                <a:ext uri="{FF2B5EF4-FFF2-40B4-BE49-F238E27FC236}">
                  <a16:creationId xmlns:a16="http://schemas.microsoft.com/office/drawing/2014/main" id="{20CE27ED-D9BE-5448-948D-9C2448C654D5}"/>
                </a:ext>
              </a:extLst>
            </p:cNvPr>
            <p:cNvSpPr/>
            <p:nvPr/>
          </p:nvSpPr>
          <p:spPr>
            <a:xfrm>
              <a:off x="4991370" y="4135915"/>
              <a:ext cx="3523594" cy="65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11" hangingPunct="0">
                <a:defRPr/>
              </a:pPr>
              <a:r>
                <a:rPr lang="en-US" kern="0" dirty="0">
                  <a:solidFill>
                    <a:srgbClr val="000E5E"/>
                  </a:solidFill>
                  <a:latin typeface="IBM Plex Sans"/>
                  <a:sym typeface="Arial"/>
                </a:rPr>
                <a:t>Optimized Model(s) for each deployment</a:t>
              </a:r>
            </a:p>
            <a:p>
              <a:pPr defTabSz="609411" hangingPunct="0">
                <a:defRPr/>
              </a:pPr>
              <a:r>
                <a:rPr lang="en-US" kern="0" dirty="0">
                  <a:solidFill>
                    <a:srgbClr val="000E5E"/>
                  </a:solidFill>
                  <a:latin typeface="IBM Plex Sans"/>
                  <a:sym typeface="Arial"/>
                </a:rPr>
                <a:t>Fine-tuned on sample data if provided </a:t>
              </a:r>
            </a:p>
          </p:txBody>
        </p:sp>
        <p:pic>
          <p:nvPicPr>
            <p:cNvPr id="8" name="Picture 7">
              <a:extLst>
                <a:ext uri="{FF2B5EF4-FFF2-40B4-BE49-F238E27FC236}">
                  <a16:creationId xmlns:a16="http://schemas.microsoft.com/office/drawing/2014/main" id="{66D9FC94-CDC7-FB4E-9889-0E7CFEAC9C27}"/>
                </a:ext>
              </a:extLst>
            </p:cNvPr>
            <p:cNvPicPr>
              <a:picLocks noChangeAspect="1"/>
            </p:cNvPicPr>
            <p:nvPr/>
          </p:nvPicPr>
          <p:blipFill>
            <a:blip r:embed="rId3"/>
            <a:stretch>
              <a:fillRect/>
            </a:stretch>
          </p:blipFill>
          <p:spPr>
            <a:xfrm>
              <a:off x="4167958" y="3903311"/>
              <a:ext cx="761472" cy="539020"/>
            </a:xfrm>
            <a:prstGeom prst="rect">
              <a:avLst/>
            </a:prstGeom>
          </p:spPr>
        </p:pic>
      </p:grpSp>
      <p:pic>
        <p:nvPicPr>
          <p:cNvPr id="14" name="Picture 13">
            <a:extLst>
              <a:ext uri="{FF2B5EF4-FFF2-40B4-BE49-F238E27FC236}">
                <a16:creationId xmlns:a16="http://schemas.microsoft.com/office/drawing/2014/main" id="{3769CA5A-77BC-E049-B381-AA4C5F6E995C}"/>
              </a:ext>
            </a:extLst>
          </p:cNvPr>
          <p:cNvPicPr>
            <a:picLocks noChangeAspect="1"/>
          </p:cNvPicPr>
          <p:nvPr/>
        </p:nvPicPr>
        <p:blipFill>
          <a:blip r:embed="rId4"/>
          <a:stretch>
            <a:fillRect/>
          </a:stretch>
        </p:blipFill>
        <p:spPr>
          <a:xfrm>
            <a:off x="1753610" y="2527147"/>
            <a:ext cx="8684781" cy="4168285"/>
          </a:xfrm>
          <a:prstGeom prst="rect">
            <a:avLst/>
          </a:prstGeom>
          <a:solidFill>
            <a:schemeClr val="bg2"/>
          </a:solidFill>
        </p:spPr>
      </p:pic>
      <p:sp>
        <p:nvSpPr>
          <p:cNvPr id="17" name="Title 3">
            <a:extLst>
              <a:ext uri="{FF2B5EF4-FFF2-40B4-BE49-F238E27FC236}">
                <a16:creationId xmlns:a16="http://schemas.microsoft.com/office/drawing/2014/main" id="{94AFD60A-7024-4A4B-B141-37B75D74C02B}"/>
              </a:ext>
            </a:extLst>
          </p:cNvPr>
          <p:cNvSpPr txBox="1">
            <a:spLocks/>
          </p:cNvSpPr>
          <p:nvPr/>
        </p:nvSpPr>
        <p:spPr>
          <a:xfrm>
            <a:off x="280417" y="268225"/>
            <a:ext cx="11421977" cy="647844"/>
          </a:xfrm>
          <a:prstGeom prst="rect">
            <a:avLst/>
          </a:prstGeom>
        </p:spPr>
        <p:txBody>
          <a:bodyPr vert="horz" lIns="0" tIns="0" rIns="0" bIns="0" rtlCol="0" anchor="t" anchorCtr="0">
            <a:noAutofit/>
          </a:bodyPr>
          <a:lstStyle>
            <a:lvl1pPr algn="l" defTabSz="457070" rtl="0" eaLnBrk="1" latinLnBrk="0" hangingPunct="1">
              <a:lnSpc>
                <a:spcPct val="90000"/>
              </a:lnSpc>
              <a:spcBef>
                <a:spcPct val="0"/>
              </a:spcBef>
              <a:buNone/>
              <a:defRPr sz="2400" b="0" i="0" kern="1200">
                <a:solidFill>
                  <a:schemeClr val="bg2"/>
                </a:solidFill>
                <a:latin typeface="+mj-lt"/>
                <a:ea typeface="IBM Plex Sans Regular" charset="0"/>
                <a:cs typeface="IBM Plex Sans Regular" charset="0"/>
              </a:defRPr>
            </a:lvl1pPr>
          </a:lstStyle>
          <a:p>
            <a:pPr defTabSz="609411">
              <a:defRPr/>
            </a:pPr>
            <a:r>
              <a:rPr lang="en-US" sz="2667" dirty="0">
                <a:solidFill>
                  <a:srgbClr val="FFFFFF"/>
                </a:solidFill>
                <a:latin typeface="IBM Plex Sans"/>
                <a:sym typeface="Arial"/>
              </a:rPr>
              <a:t>Post Training Model Optimization</a:t>
            </a:r>
            <a:endParaRPr lang="en-US" sz="2667" dirty="0">
              <a:solidFill>
                <a:srgbClr val="0064FF"/>
              </a:solidFill>
              <a:latin typeface="IBM Plex Sans"/>
              <a:sym typeface="Arial"/>
            </a:endParaRPr>
          </a:p>
        </p:txBody>
      </p:sp>
      <p:sp>
        <p:nvSpPr>
          <p:cNvPr id="11" name="Footer Placeholder">
            <a:extLst>
              <a:ext uri="{FF2B5EF4-FFF2-40B4-BE49-F238E27FC236}">
                <a16:creationId xmlns:a16="http://schemas.microsoft.com/office/drawing/2014/main" id="{8F62B291-6C7F-458A-9232-6A0AF4EB44D4}"/>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3339739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DA9FD-37C4-4444-803F-1B26811A3FA6}"/>
              </a:ext>
            </a:extLst>
          </p:cNvPr>
          <p:cNvSpPr>
            <a:spLocks noGrp="1"/>
          </p:cNvSpPr>
          <p:nvPr>
            <p:ph type="title"/>
          </p:nvPr>
        </p:nvSpPr>
        <p:spPr>
          <a:xfrm>
            <a:off x="182881" y="268224"/>
            <a:ext cx="11873896" cy="646176"/>
          </a:xfrm>
        </p:spPr>
        <p:txBody>
          <a:bodyPr/>
          <a:lstStyle/>
          <a:p>
            <a:r>
              <a:rPr lang="en-US" dirty="0">
                <a:latin typeface="IBM Plex Sans"/>
              </a:rPr>
              <a:t>Inferencing: Out-of-Distribution Detection</a:t>
            </a:r>
          </a:p>
        </p:txBody>
      </p:sp>
      <p:pic>
        <p:nvPicPr>
          <p:cNvPr id="4" name="Shape 1072" descr="pasted-image.pdf">
            <a:extLst>
              <a:ext uri="{FF2B5EF4-FFF2-40B4-BE49-F238E27FC236}">
                <a16:creationId xmlns:a16="http://schemas.microsoft.com/office/drawing/2014/main" id="{657D6229-AC49-DE4C-800D-87C243481B6B}"/>
              </a:ext>
            </a:extLst>
          </p:cNvPr>
          <p:cNvPicPr preferRelativeResize="0"/>
          <p:nvPr/>
        </p:nvPicPr>
        <p:blipFill rotWithShape="1">
          <a:blip r:embed="rId3">
            <a:alphaModFix/>
            <a:lum bright="70000" contrast="-70000"/>
          </a:blip>
          <a:srcRect l="12003" t="9235" r="12002" b="21736"/>
          <a:stretch/>
        </p:blipFill>
        <p:spPr>
          <a:xfrm>
            <a:off x="2126506" y="2564864"/>
            <a:ext cx="695068" cy="640173"/>
          </a:xfrm>
          <a:prstGeom prst="rect">
            <a:avLst/>
          </a:prstGeom>
          <a:noFill/>
          <a:ln>
            <a:noFill/>
          </a:ln>
        </p:spPr>
      </p:pic>
      <p:sp>
        <p:nvSpPr>
          <p:cNvPr id="5" name="TextBox 4">
            <a:extLst>
              <a:ext uri="{FF2B5EF4-FFF2-40B4-BE49-F238E27FC236}">
                <a16:creationId xmlns:a16="http://schemas.microsoft.com/office/drawing/2014/main" id="{7253638E-06ED-394B-97EB-7CCA295421F3}"/>
              </a:ext>
            </a:extLst>
          </p:cNvPr>
          <p:cNvSpPr txBox="1"/>
          <p:nvPr/>
        </p:nvSpPr>
        <p:spPr>
          <a:xfrm>
            <a:off x="304803" y="1003902"/>
            <a:ext cx="5461927"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10" hangingPunct="0">
              <a:defRPr/>
            </a:pPr>
            <a:r>
              <a:rPr lang="en-US" kern="0" dirty="0">
                <a:solidFill>
                  <a:srgbClr val="FFFFFF"/>
                </a:solidFill>
                <a:latin typeface="IBM Plex Sans" panose="020B0503050203000203" pitchFamily="34" charset="0"/>
                <a:cs typeface="Gill Sans Light"/>
                <a:sym typeface="Arial"/>
              </a:rPr>
              <a:t>Key Problem: How to determine if a model’s inference can be trusted?</a:t>
            </a:r>
          </a:p>
        </p:txBody>
      </p:sp>
      <p:cxnSp>
        <p:nvCxnSpPr>
          <p:cNvPr id="8" name="Straight Arrow Connector 7">
            <a:extLst>
              <a:ext uri="{FF2B5EF4-FFF2-40B4-BE49-F238E27FC236}">
                <a16:creationId xmlns:a16="http://schemas.microsoft.com/office/drawing/2014/main" id="{1A9BC7E7-BC22-2849-835E-EA8288254740}"/>
              </a:ext>
            </a:extLst>
          </p:cNvPr>
          <p:cNvCxnSpPr>
            <a:cxnSpLocks/>
          </p:cNvCxnSpPr>
          <p:nvPr/>
        </p:nvCxnSpPr>
        <p:spPr bwMode="auto">
          <a:xfrm>
            <a:off x="1691621" y="2883561"/>
            <a:ext cx="434883" cy="1391"/>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FE2236-B53D-4240-8FDB-FA3781B606F6}"/>
              </a:ext>
            </a:extLst>
          </p:cNvPr>
          <p:cNvSpPr txBox="1"/>
          <p:nvPr/>
        </p:nvSpPr>
        <p:spPr>
          <a:xfrm>
            <a:off x="356528" y="2541848"/>
            <a:ext cx="968456" cy="666977"/>
          </a:xfrm>
          <a:prstGeom prst="rect">
            <a:avLst/>
          </a:prstGeom>
          <a:noFill/>
        </p:spPr>
        <p:txBody>
          <a:bodyPr wrap="square" rtlCol="0">
            <a:spAutoFit/>
          </a:bodyPr>
          <a:lstStyle/>
          <a:p>
            <a:pPr defTabSz="609379" hangingPunct="0">
              <a:defRPr/>
            </a:pPr>
            <a:r>
              <a:rPr lang="en-US" sz="1867" kern="0" dirty="0">
                <a:solidFill>
                  <a:srgbClr val="000000"/>
                </a:solidFill>
                <a:latin typeface="IBM Plex Sans" panose="020B0503050203000203" pitchFamily="34" charset="0"/>
                <a:cs typeface="Arial" panose="020B0604020202020204" pitchFamily="34" charset="0"/>
                <a:sym typeface="Arial"/>
              </a:rPr>
              <a:t>model inputs</a:t>
            </a:r>
          </a:p>
        </p:txBody>
      </p:sp>
      <p:sp>
        <p:nvSpPr>
          <p:cNvPr id="11" name="TextBox 10">
            <a:extLst>
              <a:ext uri="{FF2B5EF4-FFF2-40B4-BE49-F238E27FC236}">
                <a16:creationId xmlns:a16="http://schemas.microsoft.com/office/drawing/2014/main" id="{E38FA4B2-4BD8-9546-AF6D-E3EB77B894D9}"/>
              </a:ext>
            </a:extLst>
          </p:cNvPr>
          <p:cNvSpPr txBox="1"/>
          <p:nvPr/>
        </p:nvSpPr>
        <p:spPr>
          <a:xfrm>
            <a:off x="1483073" y="3303795"/>
            <a:ext cx="1746057" cy="523220"/>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Can inference be trusted?</a:t>
            </a:r>
          </a:p>
        </p:txBody>
      </p:sp>
      <p:sp>
        <p:nvSpPr>
          <p:cNvPr id="12" name="TextBox 11">
            <a:extLst>
              <a:ext uri="{FF2B5EF4-FFF2-40B4-BE49-F238E27FC236}">
                <a16:creationId xmlns:a16="http://schemas.microsoft.com/office/drawing/2014/main" id="{06BF11BB-923F-0D40-8721-6AC4839419F1}"/>
              </a:ext>
            </a:extLst>
          </p:cNvPr>
          <p:cNvSpPr txBox="1"/>
          <p:nvPr/>
        </p:nvSpPr>
        <p:spPr>
          <a:xfrm>
            <a:off x="3529907" y="2005834"/>
            <a:ext cx="2304348" cy="523220"/>
          </a:xfrm>
          <a:prstGeom prst="rect">
            <a:avLst/>
          </a:prstGeom>
          <a:noFill/>
        </p:spPr>
        <p:txBody>
          <a:bodyPr wrap="square" rtlCol="0">
            <a:spAutoFit/>
          </a:bodyPr>
          <a:lstStyle/>
          <a:p>
            <a:pP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No: No prediction, defer to a human expert</a:t>
            </a:r>
          </a:p>
        </p:txBody>
      </p:sp>
      <p:cxnSp>
        <p:nvCxnSpPr>
          <p:cNvPr id="13" name="Elbow Connector 12">
            <a:extLst>
              <a:ext uri="{FF2B5EF4-FFF2-40B4-BE49-F238E27FC236}">
                <a16:creationId xmlns:a16="http://schemas.microsoft.com/office/drawing/2014/main" id="{80513BD2-FA32-BE44-9ACA-5640EAF2AEC0}"/>
              </a:ext>
            </a:extLst>
          </p:cNvPr>
          <p:cNvCxnSpPr>
            <a:cxnSpLocks/>
            <a:endCxn id="12" idx="1"/>
          </p:cNvCxnSpPr>
          <p:nvPr/>
        </p:nvCxnSpPr>
        <p:spPr>
          <a:xfrm flipV="1">
            <a:off x="2821574" y="2267444"/>
            <a:ext cx="708333" cy="617506"/>
          </a:xfrm>
          <a:prstGeom prst="bentConnector3">
            <a:avLst>
              <a:gd name="adj1" fmla="val 50000"/>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4324A0B-BC6A-9F4E-B595-B8334A79F5F1}"/>
              </a:ext>
            </a:extLst>
          </p:cNvPr>
          <p:cNvSpPr txBox="1"/>
          <p:nvPr/>
        </p:nvSpPr>
        <p:spPr>
          <a:xfrm>
            <a:off x="3529905" y="3187695"/>
            <a:ext cx="2477467" cy="523220"/>
          </a:xfrm>
          <a:prstGeom prst="rect">
            <a:avLst/>
          </a:prstGeom>
          <a:noFill/>
        </p:spPr>
        <p:txBody>
          <a:bodyPr wrap="square" rtlCol="0">
            <a:spAutoFit/>
          </a:bodyPr>
          <a:lstStyle/>
          <a:p>
            <a:pP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Yes: use prediction for downstream automation</a:t>
            </a:r>
          </a:p>
        </p:txBody>
      </p:sp>
      <p:cxnSp>
        <p:nvCxnSpPr>
          <p:cNvPr id="15" name="Elbow Connector 14">
            <a:extLst>
              <a:ext uri="{FF2B5EF4-FFF2-40B4-BE49-F238E27FC236}">
                <a16:creationId xmlns:a16="http://schemas.microsoft.com/office/drawing/2014/main" id="{66DB91BD-8A9E-E345-983A-C885C7C1CEB9}"/>
              </a:ext>
            </a:extLst>
          </p:cNvPr>
          <p:cNvCxnSpPr>
            <a:cxnSpLocks/>
            <a:endCxn id="14" idx="1"/>
          </p:cNvCxnSpPr>
          <p:nvPr/>
        </p:nvCxnSpPr>
        <p:spPr>
          <a:xfrm>
            <a:off x="2821574" y="2884949"/>
            <a:ext cx="708331" cy="564356"/>
          </a:xfrm>
          <a:prstGeom prst="bentConnector3">
            <a:avLst>
              <a:gd name="adj1" fmla="val 50000"/>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1F94139-6262-5444-9315-AD9CFFDB00C6}"/>
              </a:ext>
            </a:extLst>
          </p:cNvPr>
          <p:cNvSpPr txBox="1"/>
          <p:nvPr/>
        </p:nvSpPr>
        <p:spPr>
          <a:xfrm>
            <a:off x="325942" y="4456909"/>
            <a:ext cx="5583935"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1219110" hangingPunct="0">
              <a:defRPr/>
            </a:pPr>
            <a:r>
              <a:rPr lang="en-US" sz="1600" kern="0" dirty="0">
                <a:solidFill>
                  <a:srgbClr val="FFFFFF"/>
                </a:solidFill>
                <a:latin typeface="IBM Plex Sans" panose="020B0503050203000203" pitchFamily="34" charset="0"/>
                <a:cs typeface="Gill Sans Light"/>
                <a:sym typeface="Arial"/>
              </a:rPr>
              <a:t>Challenges</a:t>
            </a:r>
          </a:p>
          <a:p>
            <a:pPr marL="342882" indent="-342882" defTabSz="1219110" hangingPunct="0">
              <a:buFont typeface="Arial" panose="020B0604020202020204" pitchFamily="34" charset="0"/>
              <a:buChar char="•"/>
              <a:defRPr/>
            </a:pPr>
            <a:r>
              <a:rPr lang="en-US" sz="1600" kern="0" dirty="0">
                <a:solidFill>
                  <a:srgbClr val="FFFFFF"/>
                </a:solidFill>
                <a:latin typeface="IBM Plex Sans" panose="020B0503050203000203" pitchFamily="34" charset="0"/>
                <a:cs typeface="Gill Sans Light"/>
                <a:sym typeface="Arial"/>
              </a:rPr>
              <a:t>No control of training process</a:t>
            </a:r>
          </a:p>
          <a:p>
            <a:pPr marL="342882" indent="-342882" defTabSz="1219110" hangingPunct="0">
              <a:buFont typeface="Arial" panose="020B0604020202020204" pitchFamily="34" charset="0"/>
              <a:buChar char="•"/>
              <a:defRPr/>
            </a:pPr>
            <a:r>
              <a:rPr lang="en-US" sz="1600" kern="0" dirty="0">
                <a:solidFill>
                  <a:srgbClr val="FFFFFF"/>
                </a:solidFill>
                <a:latin typeface="IBM Plex Sans" panose="020B0503050203000203" pitchFamily="34" charset="0"/>
                <a:cs typeface="Gill Sans Light"/>
                <a:sym typeface="Arial"/>
              </a:rPr>
              <a:t>No knowledge of what inputs cause incorrect inferences</a:t>
            </a:r>
          </a:p>
          <a:p>
            <a:pPr marL="342882" indent="-342882" defTabSz="1219110" hangingPunct="0">
              <a:buFont typeface="Arial" panose="020B0604020202020204" pitchFamily="34" charset="0"/>
              <a:buChar char="•"/>
              <a:defRPr/>
            </a:pPr>
            <a:r>
              <a:rPr lang="en-US" sz="1600" kern="0" dirty="0">
                <a:solidFill>
                  <a:srgbClr val="FFFFFF"/>
                </a:solidFill>
                <a:latin typeface="IBM Plex Sans" panose="020B0503050203000203" pitchFamily="34" charset="0"/>
                <a:cs typeface="Gill Sans Light"/>
                <a:sym typeface="Arial"/>
              </a:rPr>
              <a:t>Resource constraints for inference at the edge devices</a:t>
            </a:r>
          </a:p>
        </p:txBody>
      </p:sp>
      <p:sp>
        <p:nvSpPr>
          <p:cNvPr id="17" name="Slide Number Placeholder 2">
            <a:extLst>
              <a:ext uri="{FF2B5EF4-FFF2-40B4-BE49-F238E27FC236}">
                <a16:creationId xmlns:a16="http://schemas.microsoft.com/office/drawing/2014/main" id="{96813DCE-B7BE-4B03-A577-4A0C2BCCDF85}"/>
              </a:ext>
            </a:extLst>
          </p:cNvPr>
          <p:cNvSpPr txBox="1">
            <a:spLocks/>
          </p:cNvSpPr>
          <p:nvPr/>
        </p:nvSpPr>
        <p:spPr>
          <a:xfrm>
            <a:off x="11360259" y="6487918"/>
            <a:ext cx="526943" cy="222249"/>
          </a:xfrm>
          <a:prstGeom prst="rect">
            <a:avLst/>
          </a:prstGeom>
        </p:spPr>
        <p:txBody>
          <a:bodyPr/>
          <a:lstStyle>
            <a:defPPr marL="0" marR="0" indent="0" algn="l" defTabSz="914153"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1pPr>
            <a:lvl2pPr marL="0" marR="0" indent="457070"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2pPr>
            <a:lvl3pPr marL="0" marR="0" indent="914153"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3pPr>
            <a:lvl4pPr marL="0" marR="0" indent="1371226"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4pPr>
            <a:lvl5pPr marL="0" marR="0" indent="1828304"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5pPr>
            <a:lvl6pPr marL="0" marR="0" indent="2285373"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6pPr>
            <a:lvl7pPr marL="0" marR="0" indent="2742443"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7pPr>
            <a:lvl8pPr marL="0" marR="0" indent="3199520"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8pPr>
            <a:lvl9pPr marL="0" marR="0" indent="3656594" algn="l" defTabSz="4570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EAEAE"/>
                </a:solidFill>
                <a:effectLst/>
                <a:uFillTx/>
                <a:latin typeface="Arial"/>
                <a:ea typeface="Arial"/>
                <a:cs typeface="Arial"/>
                <a:sym typeface="Arial"/>
              </a:defRPr>
            </a:lvl9pPr>
          </a:lstStyle>
          <a:p>
            <a:pPr algn="r" defTabSz="914576" hangingPunct="1">
              <a:defRPr/>
            </a:pPr>
            <a:fld id="{3FD999D4-B456-9943-89B7-30D56181CE18}" type="slidenum">
              <a:rPr lang="en-US" sz="800">
                <a:solidFill>
                  <a:srgbClr val="FFFFFF"/>
                </a:solidFill>
                <a:latin typeface="IBM Plex Sans Light"/>
                <a:ea typeface="+mn-ea"/>
              </a:rPr>
              <a:pPr algn="r" defTabSz="914576" hangingPunct="1">
                <a:defRPr/>
              </a:pPr>
              <a:t>23</a:t>
            </a:fld>
            <a:endParaRPr lang="en-US" sz="800" dirty="0">
              <a:solidFill>
                <a:srgbClr val="FFFFFF"/>
              </a:solidFill>
              <a:latin typeface="IBM Plex Sans Light"/>
              <a:ea typeface="+mn-ea"/>
            </a:endParaRPr>
          </a:p>
        </p:txBody>
      </p:sp>
      <p:sp>
        <p:nvSpPr>
          <p:cNvPr id="21" name="Footer Placeholder">
            <a:extLst>
              <a:ext uri="{FF2B5EF4-FFF2-40B4-BE49-F238E27FC236}">
                <a16:creationId xmlns:a16="http://schemas.microsoft.com/office/drawing/2014/main" id="{44C54741-1C0F-48D4-8810-89D2EA580F28}"/>
              </a:ext>
            </a:extLst>
          </p:cNvPr>
          <p:cNvSpPr txBox="1">
            <a:spLocks/>
          </p:cNvSpPr>
          <p:nvPr/>
        </p:nvSpPr>
        <p:spPr>
          <a:xfrm>
            <a:off x="280417" y="6568098"/>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10">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a:sym typeface="Arial"/>
            </a:endParaRPr>
          </a:p>
        </p:txBody>
      </p:sp>
      <p:pic>
        <p:nvPicPr>
          <p:cNvPr id="6" name="Picture 5">
            <a:extLst>
              <a:ext uri="{FF2B5EF4-FFF2-40B4-BE49-F238E27FC236}">
                <a16:creationId xmlns:a16="http://schemas.microsoft.com/office/drawing/2014/main" id="{DC4D4481-1C00-6344-ACC4-4E75FF6EB5D5}"/>
              </a:ext>
            </a:extLst>
          </p:cNvPr>
          <p:cNvPicPr>
            <a:picLocks noChangeAspect="1"/>
          </p:cNvPicPr>
          <p:nvPr/>
        </p:nvPicPr>
        <p:blipFill>
          <a:blip r:embed="rId4"/>
          <a:stretch>
            <a:fillRect/>
          </a:stretch>
        </p:blipFill>
        <p:spPr>
          <a:xfrm>
            <a:off x="325940" y="2375769"/>
            <a:ext cx="1335093" cy="1002681"/>
          </a:xfrm>
          <a:prstGeom prst="rect">
            <a:avLst/>
          </a:prstGeom>
        </p:spPr>
      </p:pic>
      <p:sp>
        <p:nvSpPr>
          <p:cNvPr id="20" name="TextBox 19">
            <a:extLst>
              <a:ext uri="{FF2B5EF4-FFF2-40B4-BE49-F238E27FC236}">
                <a16:creationId xmlns:a16="http://schemas.microsoft.com/office/drawing/2014/main" id="{F3877625-1315-5B4C-A216-31B14464EC3D}"/>
              </a:ext>
            </a:extLst>
          </p:cNvPr>
          <p:cNvSpPr txBox="1"/>
          <p:nvPr/>
        </p:nvSpPr>
        <p:spPr>
          <a:xfrm>
            <a:off x="54589" y="2023147"/>
            <a:ext cx="2126504" cy="307777"/>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Input for inference</a:t>
            </a:r>
          </a:p>
        </p:txBody>
      </p:sp>
      <p:sp>
        <p:nvSpPr>
          <p:cNvPr id="26" name="TextBox 25">
            <a:extLst>
              <a:ext uri="{FF2B5EF4-FFF2-40B4-BE49-F238E27FC236}">
                <a16:creationId xmlns:a16="http://schemas.microsoft.com/office/drawing/2014/main" id="{D0CF74EC-C886-E54A-A1C6-2D9D87DF2B8C}"/>
              </a:ext>
            </a:extLst>
          </p:cNvPr>
          <p:cNvSpPr txBox="1"/>
          <p:nvPr/>
        </p:nvSpPr>
        <p:spPr>
          <a:xfrm>
            <a:off x="6241803" y="5110583"/>
            <a:ext cx="5814975"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44" indent="-285744" defTabSz="1219110" hangingPunct="0">
              <a:buFont typeface="Arial" panose="020B0604020202020204" pitchFamily="34" charset="0"/>
              <a:buChar char="•"/>
              <a:defRPr/>
            </a:pPr>
            <a:r>
              <a:rPr lang="en-US" sz="1600" dirty="0">
                <a:solidFill>
                  <a:srgbClr val="FFFFFF"/>
                </a:solidFill>
                <a:latin typeface="IBM Plex Sans"/>
                <a:cs typeface="Arial"/>
                <a:sym typeface="Arial"/>
              </a:rPr>
              <a:t>No need to train a separate model, almost zero overhead during inference</a:t>
            </a:r>
          </a:p>
          <a:p>
            <a:pPr marL="285744" indent="-285744" defTabSz="1219110" hangingPunct="0">
              <a:buFont typeface="Arial" panose="020B0604020202020204" pitchFamily="34" charset="0"/>
              <a:buChar char="•"/>
              <a:defRPr/>
            </a:pPr>
            <a:r>
              <a:rPr lang="en-US" sz="1600" dirty="0">
                <a:solidFill>
                  <a:srgbClr val="FFFFFF"/>
                </a:solidFill>
                <a:latin typeface="IBM Plex Sans"/>
                <a:cs typeface="Arial"/>
                <a:sym typeface="Arial"/>
              </a:rPr>
              <a:t>Up to 10x reduction in time to create new models without the aid of a data scientist</a:t>
            </a:r>
            <a:endParaRPr lang="en-US" sz="1600" kern="0" dirty="0">
              <a:solidFill>
                <a:srgbClr val="FFFFFF"/>
              </a:solidFill>
              <a:latin typeface="IBM Plex Sans" panose="020B0503050203000203" pitchFamily="34" charset="0"/>
              <a:cs typeface="Gill Sans Light"/>
              <a:sym typeface="Arial"/>
            </a:endParaRPr>
          </a:p>
          <a:p>
            <a:pPr marL="285744" indent="-285744" defTabSz="1219110" hangingPunct="0">
              <a:buFont typeface="Arial" panose="020B0604020202020204" pitchFamily="34" charset="0"/>
              <a:buChar char="•"/>
              <a:defRPr/>
            </a:pPr>
            <a:r>
              <a:rPr lang="en-US" sz="1600" kern="0" dirty="0">
                <a:solidFill>
                  <a:srgbClr val="FFFFFF"/>
                </a:solidFill>
                <a:latin typeface="IBM Plex Sans" panose="020B0503050203000203" pitchFamily="34" charset="0"/>
                <a:cs typeface="Gill Sans Light"/>
                <a:sym typeface="Arial"/>
              </a:rPr>
              <a:t>State-of-the-art performance in OOD detection in visual domain (ICPR’2021)</a:t>
            </a:r>
          </a:p>
        </p:txBody>
      </p:sp>
      <p:sp>
        <p:nvSpPr>
          <p:cNvPr id="27" name="TextBox 26">
            <a:extLst>
              <a:ext uri="{FF2B5EF4-FFF2-40B4-BE49-F238E27FC236}">
                <a16:creationId xmlns:a16="http://schemas.microsoft.com/office/drawing/2014/main" id="{99FCF6F1-085E-9849-9CFF-679D65DBCAF6}"/>
              </a:ext>
            </a:extLst>
          </p:cNvPr>
          <p:cNvSpPr txBox="1"/>
          <p:nvPr/>
        </p:nvSpPr>
        <p:spPr>
          <a:xfrm>
            <a:off x="6181094" y="984429"/>
            <a:ext cx="5700857"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10" hangingPunct="0">
              <a:defRPr/>
            </a:pPr>
            <a:r>
              <a:rPr lang="en-US" kern="0" dirty="0">
                <a:solidFill>
                  <a:srgbClr val="FFFFFF"/>
                </a:solidFill>
                <a:latin typeface="IBM Plex Sans" panose="020B0503050203000203" pitchFamily="34" charset="0"/>
                <a:cs typeface="Gill Sans Light"/>
                <a:sym typeface="Arial"/>
              </a:rPr>
              <a:t>Approach: Embed an out-of-distribution detector within a model to catch incorrect inferences </a:t>
            </a:r>
          </a:p>
        </p:txBody>
      </p:sp>
      <p:pic>
        <p:nvPicPr>
          <p:cNvPr id="22" name="Picture 21">
            <a:extLst>
              <a:ext uri="{FF2B5EF4-FFF2-40B4-BE49-F238E27FC236}">
                <a16:creationId xmlns:a16="http://schemas.microsoft.com/office/drawing/2014/main" id="{1DF42841-CC9C-9E4A-A5E8-D0A32E5E8F85}"/>
              </a:ext>
            </a:extLst>
          </p:cNvPr>
          <p:cNvPicPr>
            <a:picLocks noChangeAspect="1"/>
          </p:cNvPicPr>
          <p:nvPr/>
        </p:nvPicPr>
        <p:blipFill>
          <a:blip r:embed="rId4"/>
          <a:stretch>
            <a:fillRect/>
          </a:stretch>
        </p:blipFill>
        <p:spPr>
          <a:xfrm>
            <a:off x="6306088" y="2138945"/>
            <a:ext cx="1335093" cy="1002681"/>
          </a:xfrm>
          <a:prstGeom prst="rect">
            <a:avLst/>
          </a:prstGeom>
        </p:spPr>
      </p:pic>
      <p:sp>
        <p:nvSpPr>
          <p:cNvPr id="23" name="TextBox 22">
            <a:extLst>
              <a:ext uri="{FF2B5EF4-FFF2-40B4-BE49-F238E27FC236}">
                <a16:creationId xmlns:a16="http://schemas.microsoft.com/office/drawing/2014/main" id="{169531A6-AFD7-D642-964E-05501D2CB599}"/>
              </a:ext>
            </a:extLst>
          </p:cNvPr>
          <p:cNvSpPr txBox="1"/>
          <p:nvPr/>
        </p:nvSpPr>
        <p:spPr>
          <a:xfrm>
            <a:off x="5918344" y="1850712"/>
            <a:ext cx="1963643" cy="307777"/>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Training data</a:t>
            </a:r>
          </a:p>
        </p:txBody>
      </p:sp>
      <p:cxnSp>
        <p:nvCxnSpPr>
          <p:cNvPr id="24" name="Straight Arrow Connector 23">
            <a:extLst>
              <a:ext uri="{FF2B5EF4-FFF2-40B4-BE49-F238E27FC236}">
                <a16:creationId xmlns:a16="http://schemas.microsoft.com/office/drawing/2014/main" id="{2E89E2F7-D5A4-F347-A561-234AB6623BB3}"/>
              </a:ext>
            </a:extLst>
          </p:cNvPr>
          <p:cNvCxnSpPr>
            <a:cxnSpLocks/>
            <a:endCxn id="25" idx="1"/>
          </p:cNvCxnSpPr>
          <p:nvPr/>
        </p:nvCxnSpPr>
        <p:spPr bwMode="auto">
          <a:xfrm>
            <a:off x="7641182" y="2472065"/>
            <a:ext cx="427132" cy="1"/>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Shape 1072" descr="pasted-image.pdf">
            <a:extLst>
              <a:ext uri="{FF2B5EF4-FFF2-40B4-BE49-F238E27FC236}">
                <a16:creationId xmlns:a16="http://schemas.microsoft.com/office/drawing/2014/main" id="{0BAC660E-13AE-284B-8232-AF4E667A172E}"/>
              </a:ext>
            </a:extLst>
          </p:cNvPr>
          <p:cNvPicPr preferRelativeResize="0"/>
          <p:nvPr/>
        </p:nvPicPr>
        <p:blipFill rotWithShape="1">
          <a:blip r:embed="rId3">
            <a:alphaModFix/>
            <a:lum bright="70000" contrast="-70000"/>
          </a:blip>
          <a:srcRect l="12003" t="9235" r="12002" b="21736"/>
          <a:stretch/>
        </p:blipFill>
        <p:spPr>
          <a:xfrm>
            <a:off x="8068314" y="2151979"/>
            <a:ext cx="695068" cy="640173"/>
          </a:xfrm>
          <a:prstGeom prst="rect">
            <a:avLst/>
          </a:prstGeom>
          <a:noFill/>
          <a:ln>
            <a:noFill/>
          </a:ln>
        </p:spPr>
      </p:pic>
      <p:sp>
        <p:nvSpPr>
          <p:cNvPr id="28" name="TextBox 27">
            <a:extLst>
              <a:ext uri="{FF2B5EF4-FFF2-40B4-BE49-F238E27FC236}">
                <a16:creationId xmlns:a16="http://schemas.microsoft.com/office/drawing/2014/main" id="{26D4A80D-8B22-2644-B5CD-779ECA186770}"/>
              </a:ext>
            </a:extLst>
          </p:cNvPr>
          <p:cNvSpPr txBox="1"/>
          <p:nvPr/>
        </p:nvSpPr>
        <p:spPr>
          <a:xfrm>
            <a:off x="7702322" y="1722167"/>
            <a:ext cx="1492535" cy="523220"/>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Pre-trained model</a:t>
            </a:r>
          </a:p>
        </p:txBody>
      </p:sp>
      <p:cxnSp>
        <p:nvCxnSpPr>
          <p:cNvPr id="29" name="Straight Arrow Connector 28">
            <a:extLst>
              <a:ext uri="{FF2B5EF4-FFF2-40B4-BE49-F238E27FC236}">
                <a16:creationId xmlns:a16="http://schemas.microsoft.com/office/drawing/2014/main" id="{7D1C8C0D-D8B4-5F43-8FF1-D41E968396ED}"/>
              </a:ext>
            </a:extLst>
          </p:cNvPr>
          <p:cNvCxnSpPr>
            <a:cxnSpLocks/>
            <a:stCxn id="25" idx="3"/>
            <a:endCxn id="30" idx="1"/>
          </p:cNvCxnSpPr>
          <p:nvPr/>
        </p:nvCxnSpPr>
        <p:spPr bwMode="auto">
          <a:xfrm flipV="1">
            <a:off x="8763381" y="2470271"/>
            <a:ext cx="401656" cy="1795"/>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7611DC15-38B4-8C4D-A26D-D5EA4603D0E5}"/>
              </a:ext>
            </a:extLst>
          </p:cNvPr>
          <p:cNvSpPr/>
          <p:nvPr/>
        </p:nvSpPr>
        <p:spPr bwMode="auto">
          <a:xfrm>
            <a:off x="9165038" y="2042963"/>
            <a:ext cx="1177159" cy="854615"/>
          </a:xfrm>
          <a:prstGeom prst="roundRect">
            <a:avLst/>
          </a:prstGeom>
          <a:solidFill>
            <a:srgbClr val="510224"/>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685966">
              <a:defRPr/>
            </a:pPr>
            <a:r>
              <a:rPr lang="en-US" sz="1200" dirty="0">
                <a:solidFill>
                  <a:srgbClr val="FFFFFF"/>
                </a:solidFill>
                <a:latin typeface="IBM Plex Sans" charset="0"/>
                <a:ea typeface="IBM Plex Sans" charset="0"/>
                <a:cs typeface="IBM Plex Sans" charset="0"/>
                <a:sym typeface="Arial"/>
              </a:rPr>
              <a:t>Calculate OOD parameters and embed in the model</a:t>
            </a:r>
          </a:p>
        </p:txBody>
      </p:sp>
      <p:cxnSp>
        <p:nvCxnSpPr>
          <p:cNvPr id="32" name="Straight Arrow Connector 31">
            <a:extLst>
              <a:ext uri="{FF2B5EF4-FFF2-40B4-BE49-F238E27FC236}">
                <a16:creationId xmlns:a16="http://schemas.microsoft.com/office/drawing/2014/main" id="{31CF6278-405F-3247-9783-728A64E3FB63}"/>
              </a:ext>
            </a:extLst>
          </p:cNvPr>
          <p:cNvCxnSpPr>
            <a:cxnSpLocks/>
            <a:stCxn id="30" idx="3"/>
            <a:endCxn id="33" idx="1"/>
          </p:cNvCxnSpPr>
          <p:nvPr/>
        </p:nvCxnSpPr>
        <p:spPr bwMode="auto">
          <a:xfrm>
            <a:off x="10342197" y="2470270"/>
            <a:ext cx="347799" cy="823"/>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Shape 1072" descr="pasted-image.pdf">
            <a:extLst>
              <a:ext uri="{FF2B5EF4-FFF2-40B4-BE49-F238E27FC236}">
                <a16:creationId xmlns:a16="http://schemas.microsoft.com/office/drawing/2014/main" id="{083FCE12-1171-4F4D-82BB-67F377DD9020}"/>
              </a:ext>
            </a:extLst>
          </p:cNvPr>
          <p:cNvPicPr preferRelativeResize="0"/>
          <p:nvPr/>
        </p:nvPicPr>
        <p:blipFill rotWithShape="1">
          <a:blip r:embed="rId3">
            <a:alphaModFix/>
            <a:lum bright="70000" contrast="-70000"/>
          </a:blip>
          <a:srcRect l="12003" t="9235" r="12002" b="21736"/>
          <a:stretch/>
        </p:blipFill>
        <p:spPr>
          <a:xfrm>
            <a:off x="10689995" y="2151006"/>
            <a:ext cx="695068" cy="640173"/>
          </a:xfrm>
          <a:prstGeom prst="rect">
            <a:avLst/>
          </a:prstGeom>
          <a:noFill/>
          <a:ln>
            <a:noFill/>
          </a:ln>
        </p:spPr>
      </p:pic>
      <p:sp>
        <p:nvSpPr>
          <p:cNvPr id="37" name="TextBox 36">
            <a:extLst>
              <a:ext uri="{FF2B5EF4-FFF2-40B4-BE49-F238E27FC236}">
                <a16:creationId xmlns:a16="http://schemas.microsoft.com/office/drawing/2014/main" id="{AF93953C-1117-8148-AE30-5B54DDB28D80}"/>
              </a:ext>
            </a:extLst>
          </p:cNvPr>
          <p:cNvSpPr txBox="1"/>
          <p:nvPr/>
        </p:nvSpPr>
        <p:spPr>
          <a:xfrm>
            <a:off x="10293696" y="1722167"/>
            <a:ext cx="1356075" cy="523220"/>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OOD-enabled model</a:t>
            </a:r>
          </a:p>
        </p:txBody>
      </p:sp>
      <p:pic>
        <p:nvPicPr>
          <p:cNvPr id="38" name="Shape 1072" descr="pasted-image.pdf">
            <a:extLst>
              <a:ext uri="{FF2B5EF4-FFF2-40B4-BE49-F238E27FC236}">
                <a16:creationId xmlns:a16="http://schemas.microsoft.com/office/drawing/2014/main" id="{C5FB1390-3C7B-014C-A111-92BF9AFF52B4}"/>
              </a:ext>
            </a:extLst>
          </p:cNvPr>
          <p:cNvPicPr preferRelativeResize="0"/>
          <p:nvPr/>
        </p:nvPicPr>
        <p:blipFill rotWithShape="1">
          <a:blip r:embed="rId3">
            <a:alphaModFix/>
            <a:lum bright="70000" contrast="-70000"/>
          </a:blip>
          <a:srcRect l="12003" t="9235" r="12002" b="21736"/>
          <a:stretch/>
        </p:blipFill>
        <p:spPr>
          <a:xfrm>
            <a:off x="8149815" y="3702840"/>
            <a:ext cx="695068" cy="640173"/>
          </a:xfrm>
          <a:prstGeom prst="rect">
            <a:avLst/>
          </a:prstGeom>
          <a:noFill/>
          <a:ln>
            <a:noFill/>
          </a:ln>
        </p:spPr>
      </p:pic>
      <p:sp>
        <p:nvSpPr>
          <p:cNvPr id="39" name="TextBox 38">
            <a:extLst>
              <a:ext uri="{FF2B5EF4-FFF2-40B4-BE49-F238E27FC236}">
                <a16:creationId xmlns:a16="http://schemas.microsoft.com/office/drawing/2014/main" id="{106AE360-8D36-794C-A533-E95E875473A4}"/>
              </a:ext>
            </a:extLst>
          </p:cNvPr>
          <p:cNvSpPr txBox="1"/>
          <p:nvPr/>
        </p:nvSpPr>
        <p:spPr>
          <a:xfrm>
            <a:off x="7864833" y="4443699"/>
            <a:ext cx="1356075" cy="523220"/>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OOD-enabled model</a:t>
            </a:r>
          </a:p>
        </p:txBody>
      </p:sp>
      <p:pic>
        <p:nvPicPr>
          <p:cNvPr id="40" name="Picture 39">
            <a:extLst>
              <a:ext uri="{FF2B5EF4-FFF2-40B4-BE49-F238E27FC236}">
                <a16:creationId xmlns:a16="http://schemas.microsoft.com/office/drawing/2014/main" id="{7BDB1516-C542-8A4A-B79A-B156FA893F5C}"/>
              </a:ext>
            </a:extLst>
          </p:cNvPr>
          <p:cNvPicPr>
            <a:picLocks noChangeAspect="1"/>
          </p:cNvPicPr>
          <p:nvPr/>
        </p:nvPicPr>
        <p:blipFill>
          <a:blip r:embed="rId4"/>
          <a:stretch>
            <a:fillRect/>
          </a:stretch>
        </p:blipFill>
        <p:spPr>
          <a:xfrm>
            <a:off x="6319194" y="3893642"/>
            <a:ext cx="1335093" cy="1002681"/>
          </a:xfrm>
          <a:prstGeom prst="rect">
            <a:avLst/>
          </a:prstGeom>
        </p:spPr>
      </p:pic>
      <p:sp>
        <p:nvSpPr>
          <p:cNvPr id="41" name="TextBox 40">
            <a:extLst>
              <a:ext uri="{FF2B5EF4-FFF2-40B4-BE49-F238E27FC236}">
                <a16:creationId xmlns:a16="http://schemas.microsoft.com/office/drawing/2014/main" id="{092534D9-7044-B74E-8F98-B15F337F8161}"/>
              </a:ext>
            </a:extLst>
          </p:cNvPr>
          <p:cNvSpPr txBox="1"/>
          <p:nvPr/>
        </p:nvSpPr>
        <p:spPr>
          <a:xfrm>
            <a:off x="6047843" y="3541019"/>
            <a:ext cx="2126504" cy="307777"/>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Input for inference</a:t>
            </a:r>
          </a:p>
        </p:txBody>
      </p:sp>
      <p:cxnSp>
        <p:nvCxnSpPr>
          <p:cNvPr id="42" name="Straight Arrow Connector 41">
            <a:extLst>
              <a:ext uri="{FF2B5EF4-FFF2-40B4-BE49-F238E27FC236}">
                <a16:creationId xmlns:a16="http://schemas.microsoft.com/office/drawing/2014/main" id="{E850929A-4ED6-BD4D-903B-A3CF3A65B5AF}"/>
              </a:ext>
            </a:extLst>
          </p:cNvPr>
          <p:cNvCxnSpPr>
            <a:cxnSpLocks/>
            <a:endCxn id="38" idx="1"/>
          </p:cNvCxnSpPr>
          <p:nvPr/>
        </p:nvCxnSpPr>
        <p:spPr bwMode="auto">
          <a:xfrm flipV="1">
            <a:off x="7671474" y="4022929"/>
            <a:ext cx="478343" cy="2545"/>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87529A1-0D4F-FF47-B614-A88DAEB46FB3}"/>
              </a:ext>
            </a:extLst>
          </p:cNvPr>
          <p:cNvCxnSpPr>
            <a:cxnSpLocks/>
            <a:stCxn id="38" idx="3"/>
          </p:cNvCxnSpPr>
          <p:nvPr/>
        </p:nvCxnSpPr>
        <p:spPr bwMode="auto">
          <a:xfrm flipV="1">
            <a:off x="8844885" y="4018187"/>
            <a:ext cx="495529" cy="4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E0DCD7E-FD82-A84B-8A6C-4E50AF990962}"/>
              </a:ext>
            </a:extLst>
          </p:cNvPr>
          <p:cNvSpPr txBox="1"/>
          <p:nvPr/>
        </p:nvSpPr>
        <p:spPr>
          <a:xfrm>
            <a:off x="9149291" y="3652291"/>
            <a:ext cx="2027619" cy="738664"/>
          </a:xfrm>
          <a:prstGeom prst="rect">
            <a:avLst/>
          </a:prstGeom>
          <a:noFill/>
        </p:spPr>
        <p:txBody>
          <a:bodyPr wrap="square" rtlCol="0">
            <a:spAutoFit/>
          </a:bodyPr>
          <a:lstStyle/>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Inference result</a:t>
            </a:r>
          </a:p>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 </a:t>
            </a:r>
          </a:p>
          <a:p>
            <a:pPr algn="ctr" defTabSz="609379" hangingPunct="0">
              <a:defRPr/>
            </a:pPr>
            <a:r>
              <a:rPr lang="en-US" sz="1400" kern="0" dirty="0">
                <a:solidFill>
                  <a:srgbClr val="FFFFFF"/>
                </a:solidFill>
                <a:latin typeface="IBM Plex Sans" panose="020B0503050203000203" pitchFamily="34" charset="0"/>
                <a:cs typeface="Arial" panose="020B0604020202020204" pitchFamily="34" charset="0"/>
                <a:sym typeface="Arial"/>
              </a:rPr>
              <a:t> trust score</a:t>
            </a:r>
          </a:p>
        </p:txBody>
      </p:sp>
      <p:cxnSp>
        <p:nvCxnSpPr>
          <p:cNvPr id="55" name="Elbow Connector 54">
            <a:extLst>
              <a:ext uri="{FF2B5EF4-FFF2-40B4-BE49-F238E27FC236}">
                <a16:creationId xmlns:a16="http://schemas.microsoft.com/office/drawing/2014/main" id="{21FB8B3A-D782-5142-BE4F-FC359B093FD9}"/>
              </a:ext>
            </a:extLst>
          </p:cNvPr>
          <p:cNvCxnSpPr>
            <a:cxnSpLocks/>
            <a:stCxn id="33" idx="2"/>
            <a:endCxn id="38" idx="0"/>
          </p:cNvCxnSpPr>
          <p:nvPr/>
        </p:nvCxnSpPr>
        <p:spPr bwMode="auto">
          <a:xfrm rot="5400000">
            <a:off x="9311609" y="1976921"/>
            <a:ext cx="911663" cy="2540179"/>
          </a:xfrm>
          <a:prstGeom prst="bentConnector3">
            <a:avLst>
              <a:gd name="adj1" fmla="val 50000"/>
            </a:avLst>
          </a:prstGeom>
          <a:ln w="381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60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5216-8BBD-A448-ABA2-F0C54F34CD6D}"/>
              </a:ext>
            </a:extLst>
          </p:cNvPr>
          <p:cNvSpPr>
            <a:spLocks noGrp="1"/>
          </p:cNvSpPr>
          <p:nvPr>
            <p:ph type="title"/>
          </p:nvPr>
        </p:nvSpPr>
        <p:spPr>
          <a:xfrm>
            <a:off x="280416" y="268224"/>
            <a:ext cx="10924032" cy="1072896"/>
          </a:xfrm>
        </p:spPr>
        <p:txBody>
          <a:bodyPr/>
          <a:lstStyle/>
          <a:p>
            <a:r>
              <a:rPr lang="en-US" dirty="0">
                <a:latin typeface="IBM Plex Sans"/>
              </a:rPr>
              <a:t>AI-infused Data Lifecycle Management</a:t>
            </a:r>
            <a:endParaRPr lang="en-US" dirty="0"/>
          </a:p>
        </p:txBody>
      </p:sp>
      <p:sp>
        <p:nvSpPr>
          <p:cNvPr id="4" name="Slide Number Placeholder 3">
            <a:extLst>
              <a:ext uri="{FF2B5EF4-FFF2-40B4-BE49-F238E27FC236}">
                <a16:creationId xmlns:a16="http://schemas.microsoft.com/office/drawing/2014/main" id="{3D731726-0174-3441-AF92-0053725DBF35}"/>
              </a:ext>
            </a:extLst>
          </p:cNvPr>
          <p:cNvSpPr>
            <a:spLocks noGrp="1"/>
          </p:cNvSpPr>
          <p:nvPr>
            <p:ph type="sldNum" sz="quarter" idx="11"/>
          </p:nvPr>
        </p:nvSpPr>
        <p:spPr/>
        <p:txBody>
          <a:bodyPr/>
          <a:lstStyle/>
          <a:p>
            <a:pPr defTabSz="914620" hangingPunct="0"/>
            <a:fld id="{59395FB3-9C97-154F-86B2-7E381B951268}" type="slidenum">
              <a:rPr lang="en-US" kern="0">
                <a:solidFill>
                  <a:srgbClr val="FFFFFF"/>
                </a:solidFill>
                <a:sym typeface="IBM Plex Sans"/>
              </a:rPr>
              <a:pPr defTabSz="914620" hangingPunct="0"/>
              <a:t>24</a:t>
            </a:fld>
            <a:endParaRPr lang="en-US" kern="0" dirty="0">
              <a:solidFill>
                <a:srgbClr val="FFFFFF"/>
              </a:solidFill>
              <a:sym typeface="IBM Plex Sans"/>
            </a:endParaRPr>
          </a:p>
        </p:txBody>
      </p:sp>
      <p:pic>
        <p:nvPicPr>
          <p:cNvPr id="11" name="Graphic 10">
            <a:extLst>
              <a:ext uri="{FF2B5EF4-FFF2-40B4-BE49-F238E27FC236}">
                <a16:creationId xmlns:a16="http://schemas.microsoft.com/office/drawing/2014/main" id="{24604672-8DE7-2747-99C2-7E271649D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437" y="796119"/>
            <a:ext cx="7339584" cy="5311831"/>
          </a:xfrm>
          <a:prstGeom prst="rect">
            <a:avLst/>
          </a:prstGeom>
        </p:spPr>
      </p:pic>
      <p:pic>
        <p:nvPicPr>
          <p:cNvPr id="12" name="Graphic 11" descr="Truck outline">
            <a:extLst>
              <a:ext uri="{FF2B5EF4-FFF2-40B4-BE49-F238E27FC236}">
                <a16:creationId xmlns:a16="http://schemas.microsoft.com/office/drawing/2014/main" id="{32C0B663-487A-304C-9589-B60BBDA204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9600" y="879356"/>
            <a:ext cx="1219200" cy="1219200"/>
          </a:xfrm>
          <a:prstGeom prst="rect">
            <a:avLst/>
          </a:prstGeom>
        </p:spPr>
      </p:pic>
      <p:pic>
        <p:nvPicPr>
          <p:cNvPr id="13" name="Graphic 12" descr="Clock outline">
            <a:extLst>
              <a:ext uri="{FF2B5EF4-FFF2-40B4-BE49-F238E27FC236}">
                <a16:creationId xmlns:a16="http://schemas.microsoft.com/office/drawing/2014/main" id="{9BC26102-82DB-B841-8D55-74D75DA8FF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600" y="3869111"/>
            <a:ext cx="1219200" cy="1219200"/>
          </a:xfrm>
          <a:prstGeom prst="rect">
            <a:avLst/>
          </a:prstGeom>
        </p:spPr>
      </p:pic>
      <p:sp>
        <p:nvSpPr>
          <p:cNvPr id="14" name="Rectangle 13">
            <a:extLst>
              <a:ext uri="{FF2B5EF4-FFF2-40B4-BE49-F238E27FC236}">
                <a16:creationId xmlns:a16="http://schemas.microsoft.com/office/drawing/2014/main" id="{5E310EBF-8B53-2F44-A5E2-05D64EA132C2}"/>
              </a:ext>
            </a:extLst>
          </p:cNvPr>
          <p:cNvSpPr/>
          <p:nvPr/>
        </p:nvSpPr>
        <p:spPr>
          <a:xfrm>
            <a:off x="7840062" y="1305220"/>
            <a:ext cx="4211468" cy="2123658"/>
          </a:xfrm>
          <a:prstGeom prst="rect">
            <a:avLst/>
          </a:prstGeom>
        </p:spPr>
        <p:txBody>
          <a:bodyPr wrap="square">
            <a:spAutoFit/>
          </a:bodyPr>
          <a:lstStyle/>
          <a:p>
            <a:pPr defTabSz="1219170">
              <a:spcBef>
                <a:spcPts val="1244"/>
              </a:spcBef>
              <a:defRPr/>
            </a:pPr>
            <a:r>
              <a:rPr lang="en-IL" sz="1600" b="1" dirty="0">
                <a:solidFill>
                  <a:srgbClr val="FFFFFF"/>
                </a:solidFill>
                <a:latin typeface="IBM Plex Sans"/>
                <a:sym typeface="IBM Plex Sans"/>
              </a:rPr>
              <a:t>Sample Transfer </a:t>
            </a:r>
            <a:br>
              <a:rPr lang="en-IL" sz="1600" b="1" dirty="0">
                <a:solidFill>
                  <a:srgbClr val="FFFFFF"/>
                </a:solidFill>
                <a:latin typeface="IBM Plex Sans"/>
                <a:sym typeface="IBM Plex Sans"/>
              </a:rPr>
            </a:br>
            <a:r>
              <a:rPr lang="en-IL" sz="1600" b="1" dirty="0">
                <a:solidFill>
                  <a:srgbClr val="FFFFFF"/>
                </a:solidFill>
                <a:latin typeface="IBM Plex Sans"/>
                <a:sym typeface="IBM Plex Sans"/>
              </a:rPr>
              <a:t>Polices</a:t>
            </a:r>
          </a:p>
          <a:p>
            <a:pPr defTabSz="1219170">
              <a:spcBef>
                <a:spcPts val="1244"/>
              </a:spcBef>
              <a:defRPr/>
            </a:pPr>
            <a:r>
              <a:rPr lang="en-US" sz="1600" i="1" dirty="0">
                <a:solidFill>
                  <a:srgbClr val="FFFFFF"/>
                </a:solidFill>
                <a:latin typeface="IBM Plex Sans"/>
                <a:sym typeface="IBM Plex Sans"/>
              </a:rPr>
              <a:t>Transfer to hub with any </a:t>
            </a:r>
            <a:r>
              <a:rPr lang="en-US" sz="1600" i="1" dirty="0" err="1">
                <a:solidFill>
                  <a:srgbClr val="FFFFFF"/>
                </a:solidFill>
                <a:latin typeface="IBM Plex Sans"/>
                <a:sym typeface="IBM Plex Sans"/>
              </a:rPr>
              <a:t>FailedLabels</a:t>
            </a:r>
            <a:r>
              <a:rPr lang="en-US" sz="1600" i="1" dirty="0">
                <a:solidFill>
                  <a:srgbClr val="FFFFFF"/>
                </a:solidFill>
                <a:latin typeface="IBM Plex Sans"/>
                <a:sym typeface="IBM Plex Sans"/>
              </a:rPr>
              <a:t> == "</a:t>
            </a:r>
            <a:r>
              <a:rPr lang="en-US" sz="1600" i="1" dirty="0" err="1">
                <a:solidFill>
                  <a:srgbClr val="FFFFFF"/>
                </a:solidFill>
                <a:latin typeface="IBM Plex Sans"/>
                <a:sym typeface="IBM Plex Sans"/>
              </a:rPr>
              <a:t>valve_open</a:t>
            </a:r>
            <a:r>
              <a:rPr lang="en-US" sz="1600" i="1" dirty="0">
                <a:solidFill>
                  <a:srgbClr val="FFFFFF"/>
                </a:solidFill>
                <a:latin typeface="IBM Plex Sans"/>
                <a:sym typeface="IBM Plex Sans"/>
              </a:rPr>
              <a:t>" AND </a:t>
            </a:r>
            <a:r>
              <a:rPr lang="en-US" sz="1600" i="1" dirty="0" err="1">
                <a:solidFill>
                  <a:srgbClr val="FFFFFF"/>
                </a:solidFill>
                <a:latin typeface="IBM Plex Sans"/>
                <a:sym typeface="IBM Plex Sans"/>
              </a:rPr>
              <a:t>TriggerString</a:t>
            </a:r>
            <a:r>
              <a:rPr lang="en-US" sz="1600" i="1" dirty="0">
                <a:solidFill>
                  <a:srgbClr val="FFFFFF"/>
                </a:solidFill>
                <a:latin typeface="IBM Plex Sans"/>
                <a:sym typeface="IBM Plex Sans"/>
              </a:rPr>
              <a:t> == "</a:t>
            </a:r>
            <a:r>
              <a:rPr lang="en-US" sz="1600" i="1" dirty="0" err="1">
                <a:solidFill>
                  <a:srgbClr val="FFFFFF"/>
                </a:solidFill>
                <a:latin typeface="IBM Plex Sans"/>
                <a:sym typeface="IBM Plex Sans"/>
              </a:rPr>
              <a:t>InletValve</a:t>
            </a:r>
            <a:r>
              <a:rPr lang="en-US" sz="1600" i="1" dirty="0">
                <a:solidFill>
                  <a:srgbClr val="FFFFFF"/>
                </a:solidFill>
                <a:latin typeface="IBM Plex Sans"/>
                <a:sym typeface="IBM Plex Sans"/>
              </a:rPr>
              <a:t>".</a:t>
            </a:r>
          </a:p>
          <a:p>
            <a:pPr defTabSz="1219170">
              <a:spcBef>
                <a:spcPts val="1244"/>
              </a:spcBef>
              <a:defRPr/>
            </a:pPr>
            <a:r>
              <a:rPr lang="en-US" sz="1600" i="1" dirty="0">
                <a:solidFill>
                  <a:srgbClr val="FFFFFF"/>
                </a:solidFill>
                <a:latin typeface="IBM Plex Sans"/>
                <a:sym typeface="IBM Plex Sans"/>
              </a:rPr>
              <a:t>Transfer to hub with Location == ”123" AND Confidence &lt;98.5.</a:t>
            </a:r>
            <a:endParaRPr lang="en-IL" sz="1600" b="1" dirty="0">
              <a:solidFill>
                <a:srgbClr val="FFFFFF"/>
              </a:solidFill>
              <a:latin typeface="IBM Plex Sans"/>
              <a:sym typeface="IBM Plex Sans"/>
            </a:endParaRPr>
          </a:p>
        </p:txBody>
      </p:sp>
      <p:sp>
        <p:nvSpPr>
          <p:cNvPr id="16" name="Rectangle 15">
            <a:extLst>
              <a:ext uri="{FF2B5EF4-FFF2-40B4-BE49-F238E27FC236}">
                <a16:creationId xmlns:a16="http://schemas.microsoft.com/office/drawing/2014/main" id="{E38700E7-774C-0F4C-AD9C-58B43B78BBA6}"/>
              </a:ext>
            </a:extLst>
          </p:cNvPr>
          <p:cNvSpPr/>
          <p:nvPr/>
        </p:nvSpPr>
        <p:spPr>
          <a:xfrm>
            <a:off x="7840062" y="4449327"/>
            <a:ext cx="4211468" cy="1877437"/>
          </a:xfrm>
          <a:prstGeom prst="rect">
            <a:avLst/>
          </a:prstGeom>
        </p:spPr>
        <p:txBody>
          <a:bodyPr wrap="square">
            <a:spAutoFit/>
          </a:bodyPr>
          <a:lstStyle/>
          <a:p>
            <a:pPr defTabSz="1219170">
              <a:spcBef>
                <a:spcPts val="1244"/>
              </a:spcBef>
              <a:defRPr/>
            </a:pPr>
            <a:r>
              <a:rPr lang="en-IL" sz="1600" b="1" dirty="0">
                <a:solidFill>
                  <a:srgbClr val="FFFFFF"/>
                </a:solidFill>
                <a:latin typeface="IBM Plex Sans"/>
                <a:sym typeface="IBM Plex Sans"/>
              </a:rPr>
              <a:t>Sample Expiry </a:t>
            </a:r>
            <a:br>
              <a:rPr lang="en-IL" sz="1600" b="1" dirty="0">
                <a:solidFill>
                  <a:srgbClr val="FFFFFF"/>
                </a:solidFill>
                <a:latin typeface="IBM Plex Sans"/>
                <a:sym typeface="IBM Plex Sans"/>
              </a:rPr>
            </a:br>
            <a:r>
              <a:rPr lang="en-IL" sz="1600" b="1" dirty="0">
                <a:solidFill>
                  <a:srgbClr val="FFFFFF"/>
                </a:solidFill>
                <a:latin typeface="IBM Plex Sans"/>
                <a:sym typeface="IBM Plex Sans"/>
              </a:rPr>
              <a:t>Polices</a:t>
            </a:r>
          </a:p>
          <a:p>
            <a:pPr defTabSz="1219170">
              <a:spcBef>
                <a:spcPts val="1244"/>
              </a:spcBef>
              <a:defRPr/>
            </a:pPr>
            <a:r>
              <a:rPr lang="en-US" sz="1600" i="1" dirty="0">
                <a:solidFill>
                  <a:srgbClr val="FFFFFF"/>
                </a:solidFill>
                <a:latin typeface="IBM Plex Sans"/>
                <a:sym typeface="IBM Plex Sans"/>
              </a:rPr>
              <a:t>Delete with </a:t>
            </a:r>
            <a:r>
              <a:rPr lang="en-US" sz="1600" i="1" dirty="0" err="1">
                <a:solidFill>
                  <a:srgbClr val="FFFFFF"/>
                </a:solidFill>
                <a:latin typeface="IBM Plex Sans"/>
                <a:sym typeface="IBM Plex Sans"/>
              </a:rPr>
              <a:t>TriggerString</a:t>
            </a:r>
            <a:r>
              <a:rPr lang="en-US" sz="1600" i="1" dirty="0">
                <a:solidFill>
                  <a:srgbClr val="FFFFFF"/>
                </a:solidFill>
                <a:latin typeface="IBM Plex Sans"/>
                <a:sym typeface="IBM Plex Sans"/>
              </a:rPr>
              <a:t> == "</a:t>
            </a:r>
            <a:r>
              <a:rPr lang="en-US" sz="1600" i="1" dirty="0" err="1">
                <a:solidFill>
                  <a:srgbClr val="FFFFFF"/>
                </a:solidFill>
                <a:latin typeface="IBM Plex Sans"/>
                <a:sym typeface="IBM Plex Sans"/>
              </a:rPr>
              <a:t>FuseBox</a:t>
            </a:r>
            <a:r>
              <a:rPr lang="en-US" sz="1600" i="1" dirty="0">
                <a:solidFill>
                  <a:srgbClr val="FFFFFF"/>
                </a:solidFill>
                <a:latin typeface="IBM Plex Sans"/>
                <a:sym typeface="IBM Plex Sans"/>
              </a:rPr>
              <a:t>" AND (now - Timestamp) &gt; days(365).</a:t>
            </a:r>
          </a:p>
          <a:p>
            <a:pPr defTabSz="1219170">
              <a:spcBef>
                <a:spcPts val="1244"/>
              </a:spcBef>
              <a:defRPr/>
            </a:pPr>
            <a:r>
              <a:rPr lang="en-US" sz="1600" i="1" dirty="0">
                <a:solidFill>
                  <a:srgbClr val="FFFFFF"/>
                </a:solidFill>
                <a:latin typeface="IBM Plex Sans"/>
                <a:sym typeface="IBM Plex Sans"/>
              </a:rPr>
              <a:t>Delete with Result == Neg AND Confidence &gt;99 AND (now– Timestamp) &gt; days (7)</a:t>
            </a:r>
            <a:endParaRPr lang="en-IL" sz="1600" dirty="0">
              <a:solidFill>
                <a:srgbClr val="FFFFFF"/>
              </a:solidFill>
              <a:latin typeface="IBM Plex Sans"/>
              <a:sym typeface="IBM Plex Sans"/>
            </a:endParaRPr>
          </a:p>
        </p:txBody>
      </p:sp>
      <p:sp>
        <p:nvSpPr>
          <p:cNvPr id="5" name="TextBox 4">
            <a:extLst>
              <a:ext uri="{FF2B5EF4-FFF2-40B4-BE49-F238E27FC236}">
                <a16:creationId xmlns:a16="http://schemas.microsoft.com/office/drawing/2014/main" id="{36D6188C-CCAE-4089-B064-0FCBDA4852F5}"/>
              </a:ext>
            </a:extLst>
          </p:cNvPr>
          <p:cNvSpPr txBox="1"/>
          <p:nvPr/>
        </p:nvSpPr>
        <p:spPr>
          <a:xfrm>
            <a:off x="1176661" y="6152357"/>
            <a:ext cx="5869137" cy="379656"/>
          </a:xfrm>
          <a:prstGeom prst="rect">
            <a:avLst/>
          </a:prstGeom>
          <a:noFill/>
        </p:spPr>
        <p:txBody>
          <a:bodyPr wrap="square" rtlCol="0">
            <a:spAutoFit/>
          </a:bodyPr>
          <a:lstStyle/>
          <a:p>
            <a:pPr defTabSz="914620" hangingPunct="0"/>
            <a:r>
              <a:rPr lang="en-US" sz="1867" b="1" kern="0" dirty="0">
                <a:solidFill>
                  <a:srgbClr val="FFFFFF"/>
                </a:solidFill>
                <a:latin typeface="IBM Plex Sans" charset="0"/>
                <a:ea typeface="IBM Plex Sans" charset="0"/>
                <a:cs typeface="IBM Plex Sans" charset="0"/>
                <a:sym typeface="IBM Plex Sans"/>
              </a:rPr>
              <a:t>Datum = unstructured data + structured metadata</a:t>
            </a:r>
          </a:p>
        </p:txBody>
      </p:sp>
      <p:sp>
        <p:nvSpPr>
          <p:cNvPr id="15" name="Footer Placeholder">
            <a:extLst>
              <a:ext uri="{FF2B5EF4-FFF2-40B4-BE49-F238E27FC236}">
                <a16:creationId xmlns:a16="http://schemas.microsoft.com/office/drawing/2014/main" id="{A0929CAF-C1FD-5D3B-807F-F47497FBFE0E}"/>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1442577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34B085-48B1-FF4E-A9A9-FFC3DD544FA7}"/>
              </a:ext>
            </a:extLst>
          </p:cNvPr>
          <p:cNvSpPr>
            <a:spLocks noGrp="1"/>
          </p:cNvSpPr>
          <p:nvPr>
            <p:ph type="sldNum" sz="quarter" idx="11"/>
          </p:nvPr>
        </p:nvSpPr>
        <p:spPr/>
        <p:txBody>
          <a:bodyPr/>
          <a:lstStyle/>
          <a:p>
            <a:pPr defTabSz="609411" hangingPunct="0">
              <a:defRPr/>
            </a:pPr>
            <a:fld id="{59395FB3-9C97-154F-86B2-7E381B951268}" type="slidenum">
              <a:rPr lang="en-US" kern="0">
                <a:solidFill>
                  <a:srgbClr val="FFFFFF"/>
                </a:solidFill>
                <a:latin typeface="Arial"/>
                <a:cs typeface="Arial"/>
                <a:sym typeface="Arial"/>
              </a:rPr>
              <a:pPr defTabSz="609411" hangingPunct="0">
                <a:defRPr/>
              </a:pPr>
              <a:t>25</a:t>
            </a:fld>
            <a:endParaRPr lang="en-US" kern="0" dirty="0">
              <a:solidFill>
                <a:srgbClr val="FFFFFF"/>
              </a:solidFill>
              <a:latin typeface="Arial"/>
              <a:cs typeface="Arial"/>
              <a:sym typeface="Arial"/>
            </a:endParaRPr>
          </a:p>
        </p:txBody>
      </p:sp>
      <p:sp>
        <p:nvSpPr>
          <p:cNvPr id="4" name="Title 3">
            <a:extLst>
              <a:ext uri="{FF2B5EF4-FFF2-40B4-BE49-F238E27FC236}">
                <a16:creationId xmlns:a16="http://schemas.microsoft.com/office/drawing/2014/main" id="{627F57FE-3D9D-2E4F-9BF4-93D97B4EAFD6}"/>
              </a:ext>
            </a:extLst>
          </p:cNvPr>
          <p:cNvSpPr>
            <a:spLocks noGrp="1"/>
          </p:cNvSpPr>
          <p:nvPr>
            <p:ph type="title" idx="4294967295"/>
          </p:nvPr>
        </p:nvSpPr>
        <p:spPr>
          <a:xfrm>
            <a:off x="280417" y="268225"/>
            <a:ext cx="11421977" cy="628443"/>
          </a:xfrm>
        </p:spPr>
        <p:txBody>
          <a:bodyPr/>
          <a:lstStyle/>
          <a:p>
            <a:r>
              <a:rPr lang="en-US" sz="2667" dirty="0">
                <a:latin typeface="IBM Plex Sans"/>
              </a:rPr>
              <a:t>Data Selection for Labeling and Retraining</a:t>
            </a:r>
            <a:br>
              <a:rPr lang="en-US" sz="2667" dirty="0">
                <a:latin typeface="IBM Plex Sans"/>
              </a:rPr>
            </a:br>
            <a:br>
              <a:rPr lang="en-US" sz="2667" dirty="0">
                <a:latin typeface="IBM Plex Sans"/>
              </a:rPr>
            </a:br>
            <a:r>
              <a:rPr lang="en-US" sz="2000" dirty="0">
                <a:solidFill>
                  <a:schemeClr val="accent2"/>
                </a:solidFill>
                <a:latin typeface="IBM Plex Sans"/>
              </a:rPr>
              <a:t>Reduce labeling cost by creating an easy-to-use tool for interactive data selection </a:t>
            </a:r>
            <a:endParaRPr lang="en-US" sz="2000" dirty="0">
              <a:solidFill>
                <a:schemeClr val="accent2"/>
              </a:solidFill>
            </a:endParaRPr>
          </a:p>
        </p:txBody>
      </p:sp>
      <p:sp>
        <p:nvSpPr>
          <p:cNvPr id="93" name="Footer Placeholder 1">
            <a:extLst>
              <a:ext uri="{FF2B5EF4-FFF2-40B4-BE49-F238E27FC236}">
                <a16:creationId xmlns:a16="http://schemas.microsoft.com/office/drawing/2014/main" id="{475E7E3E-7B8D-7C40-8333-D964CC22A420}"/>
              </a:ext>
            </a:extLst>
          </p:cNvPr>
          <p:cNvSpPr txBox="1">
            <a:spLocks/>
          </p:cNvSpPr>
          <p:nvPr/>
        </p:nvSpPr>
        <p:spPr>
          <a:xfrm>
            <a:off x="304888" y="6484078"/>
            <a:ext cx="5486312" cy="22224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Light"/>
              <a:sym typeface="Arial"/>
            </a:endParaRPr>
          </a:p>
        </p:txBody>
      </p:sp>
      <p:sp>
        <p:nvSpPr>
          <p:cNvPr id="6" name="Rectangle 5">
            <a:extLst>
              <a:ext uri="{FF2B5EF4-FFF2-40B4-BE49-F238E27FC236}">
                <a16:creationId xmlns:a16="http://schemas.microsoft.com/office/drawing/2014/main" id="{544BC6A6-8C6E-A84C-A96F-95734E7D1F96}"/>
              </a:ext>
            </a:extLst>
          </p:cNvPr>
          <p:cNvSpPr/>
          <p:nvPr/>
        </p:nvSpPr>
        <p:spPr>
          <a:xfrm>
            <a:off x="4296269" y="1644349"/>
            <a:ext cx="1293883" cy="1721651"/>
          </a:xfrm>
          <a:prstGeom prst="rect">
            <a:avLst/>
          </a:prstGeom>
          <a:noFill/>
          <a:ln w="25400" cap="flat" cmpd="sng" algn="ctr">
            <a:solidFill>
              <a:schemeClr val="bg1"/>
            </a:solidFill>
            <a:prstDash val="solid"/>
          </a:ln>
          <a:effectLst/>
        </p:spPr>
        <p:txBody>
          <a:bodyPr rtlCol="0" anchor="t"/>
          <a:lstStyle/>
          <a:p>
            <a:pPr defTabSz="1371532" hangingPunct="0">
              <a:defRPr/>
            </a:pPr>
            <a:endParaRPr lang="en-US" sz="1051" kern="0" dirty="0">
              <a:solidFill>
                <a:srgbClr val="FFFFFF"/>
              </a:solidFill>
              <a:latin typeface="IBM Plex Sans" panose="020B0503050203000203" pitchFamily="34" charset="0"/>
              <a:cs typeface="Arial"/>
              <a:sym typeface="Arial"/>
            </a:endParaRPr>
          </a:p>
        </p:txBody>
      </p:sp>
      <p:sp>
        <p:nvSpPr>
          <p:cNvPr id="7" name="Rectangle 6">
            <a:extLst>
              <a:ext uri="{FF2B5EF4-FFF2-40B4-BE49-F238E27FC236}">
                <a16:creationId xmlns:a16="http://schemas.microsoft.com/office/drawing/2014/main" id="{DD69240B-B872-FA40-8218-A151F71927FB}"/>
              </a:ext>
            </a:extLst>
          </p:cNvPr>
          <p:cNvSpPr/>
          <p:nvPr/>
        </p:nvSpPr>
        <p:spPr bwMode="auto">
          <a:xfrm>
            <a:off x="447969" y="1530606"/>
            <a:ext cx="2456745" cy="2203045"/>
          </a:xfrm>
          <a:prstGeom prst="rect">
            <a:avLst/>
          </a:prstGeom>
          <a:noFill/>
          <a:ln w="19050">
            <a:solidFill>
              <a:schemeClr val="bg1"/>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3200" tIns="43200" rIns="43200" bIns="43200" numCol="1" rtlCol="0" anchor="t" anchorCtr="0" compatLnSpc="1">
            <a:prstTxWarp prst="textNoShape">
              <a:avLst/>
            </a:prstTxWarp>
          </a:bodyPr>
          <a:lstStyle/>
          <a:p>
            <a:pPr defTabSz="823139" hangingPunct="0">
              <a:defRPr/>
            </a:pPr>
            <a:r>
              <a:rPr lang="en-US" sz="1200" kern="0" dirty="0">
                <a:solidFill>
                  <a:srgbClr val="FFFFFF"/>
                </a:solidFill>
                <a:latin typeface="IBM Plex Sans" charset="0"/>
                <a:ea typeface="IBM Plex Sans" charset="0"/>
                <a:cs typeface="IBM Plex Sans" charset="0"/>
                <a:sym typeface="Arial"/>
              </a:rPr>
              <a:t>Training Server </a:t>
            </a:r>
          </a:p>
        </p:txBody>
      </p:sp>
      <p:sp>
        <p:nvSpPr>
          <p:cNvPr id="8" name="Rectangle 7">
            <a:extLst>
              <a:ext uri="{FF2B5EF4-FFF2-40B4-BE49-F238E27FC236}">
                <a16:creationId xmlns:a16="http://schemas.microsoft.com/office/drawing/2014/main" id="{27E5EF60-8B81-074C-A797-730A8DB6646A}"/>
              </a:ext>
            </a:extLst>
          </p:cNvPr>
          <p:cNvSpPr/>
          <p:nvPr/>
        </p:nvSpPr>
        <p:spPr>
          <a:xfrm>
            <a:off x="4195120" y="1743388"/>
            <a:ext cx="1293883" cy="1721651"/>
          </a:xfrm>
          <a:prstGeom prst="rect">
            <a:avLst/>
          </a:prstGeom>
          <a:solidFill>
            <a:schemeClr val="tx1"/>
          </a:solidFill>
          <a:ln w="25400" cap="flat" cmpd="sng" algn="ctr">
            <a:solidFill>
              <a:schemeClr val="bg1"/>
            </a:solidFill>
            <a:prstDash val="solid"/>
          </a:ln>
          <a:effectLst/>
        </p:spPr>
        <p:txBody>
          <a:bodyPr rtlCol="0" anchor="t"/>
          <a:lstStyle/>
          <a:p>
            <a:pPr defTabSz="1371532" hangingPunct="0">
              <a:defRPr/>
            </a:pPr>
            <a:r>
              <a:rPr lang="en-US" sz="1200" kern="0" dirty="0">
                <a:solidFill>
                  <a:srgbClr val="FFFFFF"/>
                </a:solidFill>
                <a:latin typeface="IBM Plex Sans" panose="020B0503050203000203" pitchFamily="34" charset="0"/>
                <a:cs typeface="Arial"/>
                <a:sym typeface="Arial"/>
              </a:rPr>
              <a:t>Device</a:t>
            </a:r>
          </a:p>
        </p:txBody>
      </p:sp>
      <p:sp>
        <p:nvSpPr>
          <p:cNvPr id="9" name="Rectangle 8">
            <a:extLst>
              <a:ext uri="{FF2B5EF4-FFF2-40B4-BE49-F238E27FC236}">
                <a16:creationId xmlns:a16="http://schemas.microsoft.com/office/drawing/2014/main" id="{5AC74EBC-C55D-654D-9828-1B0AD081AF1C}"/>
              </a:ext>
            </a:extLst>
          </p:cNvPr>
          <p:cNvSpPr/>
          <p:nvPr/>
        </p:nvSpPr>
        <p:spPr>
          <a:xfrm>
            <a:off x="565062" y="1925704"/>
            <a:ext cx="2219671" cy="1692331"/>
          </a:xfrm>
          <a:prstGeom prst="rect">
            <a:avLst/>
          </a:prstGeom>
          <a:solidFill>
            <a:srgbClr val="002D9C"/>
          </a:solidFill>
          <a:ln w="25400" cap="flat" cmpd="sng" algn="ctr">
            <a:noFill/>
            <a:prstDash val="solid"/>
          </a:ln>
          <a:effectLst/>
        </p:spPr>
        <p:txBody>
          <a:bodyPr rtlCol="0" anchor="t"/>
          <a:lstStyle/>
          <a:p>
            <a:pPr defTabSz="822899" hangingPunct="0">
              <a:defRPr/>
            </a:pPr>
            <a:endParaRPr lang="en-US" sz="1200" kern="0" dirty="0">
              <a:solidFill>
                <a:srgbClr val="FFFFFF"/>
              </a:solidFill>
              <a:latin typeface="IBM Plex Sans" panose="020B0503050203000203" pitchFamily="34" charset="0"/>
              <a:cs typeface="Arial"/>
              <a:sym typeface="Arial"/>
            </a:endParaRPr>
          </a:p>
        </p:txBody>
      </p:sp>
      <p:sp>
        <p:nvSpPr>
          <p:cNvPr id="10" name="Rectangle 9">
            <a:extLst>
              <a:ext uri="{FF2B5EF4-FFF2-40B4-BE49-F238E27FC236}">
                <a16:creationId xmlns:a16="http://schemas.microsoft.com/office/drawing/2014/main" id="{F261A69C-4B67-F746-848B-F35C0761BC5C}"/>
              </a:ext>
            </a:extLst>
          </p:cNvPr>
          <p:cNvSpPr/>
          <p:nvPr/>
        </p:nvSpPr>
        <p:spPr>
          <a:xfrm>
            <a:off x="4321518" y="2035283"/>
            <a:ext cx="1052615" cy="1314733"/>
          </a:xfrm>
          <a:prstGeom prst="rect">
            <a:avLst/>
          </a:prstGeom>
          <a:solidFill>
            <a:srgbClr val="002D9C"/>
          </a:solidFill>
          <a:ln w="25400" cap="flat" cmpd="sng" algn="ctr">
            <a:noFill/>
            <a:prstDash val="solid"/>
          </a:ln>
          <a:effectLst/>
        </p:spPr>
        <p:txBody>
          <a:bodyPr rtlCol="0" anchor="t"/>
          <a:lstStyle/>
          <a:p>
            <a:pPr defTabSz="822899" hangingPunct="0">
              <a:defRPr/>
            </a:pPr>
            <a:endParaRPr lang="en-US" sz="1200" kern="0" dirty="0">
              <a:solidFill>
                <a:srgbClr val="FFFFFF"/>
              </a:solidFill>
              <a:latin typeface="IBM Plex Sans" panose="020B0503050203000203" pitchFamily="34" charset="0"/>
              <a:cs typeface="Arial"/>
              <a:sym typeface="Arial"/>
            </a:endParaRPr>
          </a:p>
        </p:txBody>
      </p:sp>
      <p:sp>
        <p:nvSpPr>
          <p:cNvPr id="12" name="Rectangle 11">
            <a:extLst>
              <a:ext uri="{FF2B5EF4-FFF2-40B4-BE49-F238E27FC236}">
                <a16:creationId xmlns:a16="http://schemas.microsoft.com/office/drawing/2014/main" id="{9480AFAD-5AEE-4447-9BA8-436C2C424674}"/>
              </a:ext>
            </a:extLst>
          </p:cNvPr>
          <p:cNvSpPr/>
          <p:nvPr/>
        </p:nvSpPr>
        <p:spPr>
          <a:xfrm>
            <a:off x="4441877" y="2480111"/>
            <a:ext cx="832595" cy="407709"/>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Inspection Model</a:t>
            </a:r>
          </a:p>
        </p:txBody>
      </p:sp>
      <p:sp>
        <p:nvSpPr>
          <p:cNvPr id="32" name="Rectangle 31">
            <a:extLst>
              <a:ext uri="{FF2B5EF4-FFF2-40B4-BE49-F238E27FC236}">
                <a16:creationId xmlns:a16="http://schemas.microsoft.com/office/drawing/2014/main" id="{1BFC7416-978D-B743-A7CE-64EB4CF35CDE}"/>
              </a:ext>
            </a:extLst>
          </p:cNvPr>
          <p:cNvSpPr/>
          <p:nvPr/>
        </p:nvSpPr>
        <p:spPr>
          <a:xfrm>
            <a:off x="1421650" y="2014005"/>
            <a:ext cx="1209975" cy="493329"/>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Data Selection</a:t>
            </a:r>
          </a:p>
          <a:p>
            <a:pPr algn="ctr" defTabSz="1097199">
              <a:defRPr/>
            </a:pPr>
            <a:r>
              <a:rPr lang="en-US" sz="1200" kern="0" dirty="0">
                <a:solidFill>
                  <a:srgbClr val="FFFFFF"/>
                </a:solidFill>
                <a:latin typeface="IBM Plex Sans" panose="020B0503050203000203" pitchFamily="34" charset="0"/>
                <a:cs typeface="Arial"/>
                <a:sym typeface="Arial"/>
              </a:rPr>
              <a:t>(Manual)</a:t>
            </a:r>
          </a:p>
        </p:txBody>
      </p:sp>
      <p:cxnSp>
        <p:nvCxnSpPr>
          <p:cNvPr id="37" name="Elbow Connector 36">
            <a:extLst>
              <a:ext uri="{FF2B5EF4-FFF2-40B4-BE49-F238E27FC236}">
                <a16:creationId xmlns:a16="http://schemas.microsoft.com/office/drawing/2014/main" id="{D78FE267-8118-594A-8485-98CEDA414318}"/>
              </a:ext>
            </a:extLst>
          </p:cNvPr>
          <p:cNvCxnSpPr>
            <a:cxnSpLocks/>
          </p:cNvCxnSpPr>
          <p:nvPr/>
        </p:nvCxnSpPr>
        <p:spPr bwMode="auto">
          <a:xfrm rot="16200000" flipV="1">
            <a:off x="3635178" y="1257115"/>
            <a:ext cx="219441" cy="2226551"/>
          </a:xfrm>
          <a:prstGeom prst="bentConnector2">
            <a:avLst/>
          </a:prstGeom>
          <a:ln w="19050">
            <a:solidFill>
              <a:schemeClr val="bg1"/>
            </a:solidFill>
            <a:headEnd type="none" w="med" len="med"/>
            <a:tailEnd type="arrow" w="lg" len="lg"/>
          </a:ln>
          <a:effectLst/>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C14C1B85-9FA0-924C-A24C-9584B6C4CED8}"/>
              </a:ext>
            </a:extLst>
          </p:cNvPr>
          <p:cNvSpPr/>
          <p:nvPr/>
        </p:nvSpPr>
        <p:spPr>
          <a:xfrm>
            <a:off x="765440" y="2845711"/>
            <a:ext cx="751795" cy="619328"/>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Data Labeling</a:t>
            </a:r>
          </a:p>
        </p:txBody>
      </p:sp>
      <p:cxnSp>
        <p:nvCxnSpPr>
          <p:cNvPr id="19" name="Elbow Connector 18">
            <a:extLst>
              <a:ext uri="{FF2B5EF4-FFF2-40B4-BE49-F238E27FC236}">
                <a16:creationId xmlns:a16="http://schemas.microsoft.com/office/drawing/2014/main" id="{5E3F5858-1436-8345-BE26-8B2749ACFDBB}"/>
              </a:ext>
            </a:extLst>
          </p:cNvPr>
          <p:cNvCxnSpPr>
            <a:cxnSpLocks/>
          </p:cNvCxnSpPr>
          <p:nvPr/>
        </p:nvCxnSpPr>
        <p:spPr bwMode="auto">
          <a:xfrm flipV="1">
            <a:off x="1531553" y="2887820"/>
            <a:ext cx="3326623" cy="291893"/>
          </a:xfrm>
          <a:prstGeom prst="bentConnector2">
            <a:avLst/>
          </a:prstGeom>
          <a:ln w="19050">
            <a:solidFill>
              <a:schemeClr val="bg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95" name="Elbow Connector 94">
            <a:extLst>
              <a:ext uri="{FF2B5EF4-FFF2-40B4-BE49-F238E27FC236}">
                <a16:creationId xmlns:a16="http://schemas.microsoft.com/office/drawing/2014/main" id="{CEE702D6-46A8-7247-8BCD-9A3686215F7A}"/>
              </a:ext>
            </a:extLst>
          </p:cNvPr>
          <p:cNvCxnSpPr>
            <a:cxnSpLocks/>
          </p:cNvCxnSpPr>
          <p:nvPr/>
        </p:nvCxnSpPr>
        <p:spPr bwMode="auto">
          <a:xfrm rot="10800000" flipV="1">
            <a:off x="1141337" y="2260669"/>
            <a:ext cx="280312" cy="585041"/>
          </a:xfrm>
          <a:prstGeom prst="bentConnector2">
            <a:avLst/>
          </a:prstGeom>
          <a:ln w="19050">
            <a:solidFill>
              <a:schemeClr val="bg1"/>
            </a:solidFill>
            <a:headEnd type="none" w="med" len="med"/>
            <a:tailEnd type="arrow" w="lg" len="lg"/>
          </a:ln>
          <a:effectLst/>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6124E532-0C06-7044-96C4-4CAF7ED84751}"/>
              </a:ext>
            </a:extLst>
          </p:cNvPr>
          <p:cNvSpPr/>
          <p:nvPr/>
        </p:nvSpPr>
        <p:spPr>
          <a:xfrm>
            <a:off x="1780210" y="2844479"/>
            <a:ext cx="843581" cy="621792"/>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Model Creation</a:t>
            </a:r>
          </a:p>
        </p:txBody>
      </p:sp>
      <p:grpSp>
        <p:nvGrpSpPr>
          <p:cNvPr id="40" name="Group 39">
            <a:extLst>
              <a:ext uri="{FF2B5EF4-FFF2-40B4-BE49-F238E27FC236}">
                <a16:creationId xmlns:a16="http://schemas.microsoft.com/office/drawing/2014/main" id="{05BE9C1F-9683-4F43-8CA0-4405979F7C55}"/>
              </a:ext>
            </a:extLst>
          </p:cNvPr>
          <p:cNvGrpSpPr/>
          <p:nvPr/>
        </p:nvGrpSpPr>
        <p:grpSpPr>
          <a:xfrm>
            <a:off x="3126161" y="1965620"/>
            <a:ext cx="944923" cy="582881"/>
            <a:chOff x="3669376" y="4526613"/>
            <a:chExt cx="1521806" cy="938736"/>
          </a:xfrm>
          <a:solidFill>
            <a:schemeClr val="accent4">
              <a:lumMod val="60000"/>
              <a:lumOff val="40000"/>
            </a:schemeClr>
          </a:solidFill>
        </p:grpSpPr>
        <p:pic>
          <p:nvPicPr>
            <p:cNvPr id="58" name="Graphic 57" descr="Images with solid fill">
              <a:extLst>
                <a:ext uri="{FF2B5EF4-FFF2-40B4-BE49-F238E27FC236}">
                  <a16:creationId xmlns:a16="http://schemas.microsoft.com/office/drawing/2014/main" id="{2DB4B00E-1FDB-B242-B800-8AE63B057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376" y="4977493"/>
              <a:ext cx="487856" cy="487856"/>
            </a:xfrm>
            <a:prstGeom prst="rect">
              <a:avLst/>
            </a:prstGeom>
          </p:spPr>
        </p:pic>
        <p:pic>
          <p:nvPicPr>
            <p:cNvPr id="97" name="Graphic 96" descr="Images with solid fill">
              <a:extLst>
                <a:ext uri="{FF2B5EF4-FFF2-40B4-BE49-F238E27FC236}">
                  <a16:creationId xmlns:a16="http://schemas.microsoft.com/office/drawing/2014/main" id="{32476DCB-6E18-204B-BABC-DF3BB8653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376" y="4542264"/>
              <a:ext cx="487856" cy="487856"/>
            </a:xfrm>
            <a:prstGeom prst="rect">
              <a:avLst/>
            </a:prstGeom>
          </p:spPr>
        </p:pic>
        <p:pic>
          <p:nvPicPr>
            <p:cNvPr id="98" name="Graphic 97" descr="Images with solid fill">
              <a:extLst>
                <a:ext uri="{FF2B5EF4-FFF2-40B4-BE49-F238E27FC236}">
                  <a16:creationId xmlns:a16="http://schemas.microsoft.com/office/drawing/2014/main" id="{0F4E9607-5164-5041-8D4F-3BC97A55F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7225" y="4530105"/>
              <a:ext cx="487856" cy="487856"/>
            </a:xfrm>
            <a:prstGeom prst="rect">
              <a:avLst/>
            </a:prstGeom>
          </p:spPr>
        </p:pic>
        <p:pic>
          <p:nvPicPr>
            <p:cNvPr id="99" name="Graphic 98" descr="Images with solid fill">
              <a:extLst>
                <a:ext uri="{FF2B5EF4-FFF2-40B4-BE49-F238E27FC236}">
                  <a16:creationId xmlns:a16="http://schemas.microsoft.com/office/drawing/2014/main" id="{6D49D4AE-7AE3-0F43-B9DE-9221FB5234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218" y="4977493"/>
              <a:ext cx="487856" cy="487856"/>
            </a:xfrm>
            <a:prstGeom prst="rect">
              <a:avLst/>
            </a:prstGeom>
          </p:spPr>
        </p:pic>
        <p:pic>
          <p:nvPicPr>
            <p:cNvPr id="100" name="Graphic 99" descr="Images with solid fill">
              <a:extLst>
                <a:ext uri="{FF2B5EF4-FFF2-40B4-BE49-F238E27FC236}">
                  <a16:creationId xmlns:a16="http://schemas.microsoft.com/office/drawing/2014/main" id="{BC87C2C2-6221-C64C-AD2B-19469999A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3333" y="4526613"/>
              <a:ext cx="487856" cy="487856"/>
            </a:xfrm>
            <a:prstGeom prst="rect">
              <a:avLst/>
            </a:prstGeom>
          </p:spPr>
        </p:pic>
        <p:pic>
          <p:nvPicPr>
            <p:cNvPr id="101" name="Graphic 100" descr="Images with solid fill">
              <a:extLst>
                <a:ext uri="{FF2B5EF4-FFF2-40B4-BE49-F238E27FC236}">
                  <a16:creationId xmlns:a16="http://schemas.microsoft.com/office/drawing/2014/main" id="{EBD356FD-499E-2542-AAAD-13CBE947C7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3326" y="4974001"/>
              <a:ext cx="487856" cy="487856"/>
            </a:xfrm>
            <a:prstGeom prst="rect">
              <a:avLst/>
            </a:prstGeom>
          </p:spPr>
        </p:pic>
      </p:grpSp>
      <p:grpSp>
        <p:nvGrpSpPr>
          <p:cNvPr id="102" name="Group 101">
            <a:extLst>
              <a:ext uri="{FF2B5EF4-FFF2-40B4-BE49-F238E27FC236}">
                <a16:creationId xmlns:a16="http://schemas.microsoft.com/office/drawing/2014/main" id="{B40B1824-A383-8E4C-BB16-0D988DE43391}"/>
              </a:ext>
            </a:extLst>
          </p:cNvPr>
          <p:cNvGrpSpPr/>
          <p:nvPr/>
        </p:nvGrpSpPr>
        <p:grpSpPr>
          <a:xfrm>
            <a:off x="742832" y="2083808"/>
            <a:ext cx="302920" cy="573163"/>
            <a:chOff x="3669376" y="4542264"/>
            <a:chExt cx="487856" cy="923085"/>
          </a:xfrm>
          <a:solidFill>
            <a:schemeClr val="bg1"/>
          </a:solidFill>
        </p:grpSpPr>
        <p:pic>
          <p:nvPicPr>
            <p:cNvPr id="103" name="Graphic 102" descr="Images with solid fill">
              <a:extLst>
                <a:ext uri="{FF2B5EF4-FFF2-40B4-BE49-F238E27FC236}">
                  <a16:creationId xmlns:a16="http://schemas.microsoft.com/office/drawing/2014/main" id="{FC893723-32E2-534C-886C-4B97F2140D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9376" y="4977493"/>
              <a:ext cx="487856" cy="487856"/>
            </a:xfrm>
            <a:prstGeom prst="rect">
              <a:avLst/>
            </a:prstGeom>
          </p:spPr>
        </p:pic>
        <p:pic>
          <p:nvPicPr>
            <p:cNvPr id="104" name="Graphic 103" descr="Images with solid fill">
              <a:extLst>
                <a:ext uri="{FF2B5EF4-FFF2-40B4-BE49-F238E27FC236}">
                  <a16:creationId xmlns:a16="http://schemas.microsoft.com/office/drawing/2014/main" id="{5E278118-8CDB-844A-AA0C-296BC41AB9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9376" y="4542264"/>
              <a:ext cx="487856" cy="487856"/>
            </a:xfrm>
            <a:prstGeom prst="rect">
              <a:avLst/>
            </a:prstGeom>
          </p:spPr>
        </p:pic>
      </p:grpSp>
      <p:sp>
        <p:nvSpPr>
          <p:cNvPr id="110" name="Rectangle 109">
            <a:extLst>
              <a:ext uri="{FF2B5EF4-FFF2-40B4-BE49-F238E27FC236}">
                <a16:creationId xmlns:a16="http://schemas.microsoft.com/office/drawing/2014/main" id="{83AA4DEB-C782-5049-973E-098E2747958B}"/>
              </a:ext>
            </a:extLst>
          </p:cNvPr>
          <p:cNvSpPr/>
          <p:nvPr/>
        </p:nvSpPr>
        <p:spPr>
          <a:xfrm>
            <a:off x="10408511" y="1616436"/>
            <a:ext cx="1293883" cy="1721651"/>
          </a:xfrm>
          <a:prstGeom prst="rect">
            <a:avLst/>
          </a:prstGeom>
          <a:noFill/>
          <a:ln w="25400" cap="flat" cmpd="sng" algn="ctr">
            <a:solidFill>
              <a:schemeClr val="bg1"/>
            </a:solidFill>
            <a:prstDash val="solid"/>
          </a:ln>
          <a:effectLst/>
        </p:spPr>
        <p:txBody>
          <a:bodyPr rtlCol="0" anchor="t"/>
          <a:lstStyle/>
          <a:p>
            <a:pPr defTabSz="1371532" hangingPunct="0">
              <a:defRPr/>
            </a:pPr>
            <a:endParaRPr lang="en-US" sz="1051" kern="0" dirty="0">
              <a:solidFill>
                <a:srgbClr val="FFFFFF"/>
              </a:solidFill>
              <a:latin typeface="IBM Plex Sans" panose="020B0503050203000203" pitchFamily="34" charset="0"/>
              <a:cs typeface="Arial"/>
              <a:sym typeface="Arial"/>
            </a:endParaRPr>
          </a:p>
        </p:txBody>
      </p:sp>
      <p:sp>
        <p:nvSpPr>
          <p:cNvPr id="111" name="Rectangle 110">
            <a:extLst>
              <a:ext uri="{FF2B5EF4-FFF2-40B4-BE49-F238E27FC236}">
                <a16:creationId xmlns:a16="http://schemas.microsoft.com/office/drawing/2014/main" id="{9CC8460F-CEF6-3349-BB43-D3717D1E5E23}"/>
              </a:ext>
            </a:extLst>
          </p:cNvPr>
          <p:cNvSpPr/>
          <p:nvPr/>
        </p:nvSpPr>
        <p:spPr bwMode="auto">
          <a:xfrm>
            <a:off x="6560209" y="1502691"/>
            <a:ext cx="2456745" cy="2203045"/>
          </a:xfrm>
          <a:prstGeom prst="rect">
            <a:avLst/>
          </a:prstGeom>
          <a:noFill/>
          <a:ln w="19050">
            <a:solidFill>
              <a:schemeClr val="bg1"/>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3200" tIns="43200" rIns="43200" bIns="43200" numCol="1" rtlCol="0" anchor="t" anchorCtr="0" compatLnSpc="1">
            <a:prstTxWarp prst="textNoShape">
              <a:avLst/>
            </a:prstTxWarp>
          </a:bodyPr>
          <a:lstStyle/>
          <a:p>
            <a:pPr defTabSz="823139" hangingPunct="0">
              <a:defRPr/>
            </a:pPr>
            <a:r>
              <a:rPr lang="en-US" sz="1200" kern="0" dirty="0">
                <a:solidFill>
                  <a:srgbClr val="FFFFFF"/>
                </a:solidFill>
                <a:latin typeface="IBM Plex Sans" charset="0"/>
                <a:ea typeface="IBM Plex Sans" charset="0"/>
                <a:cs typeface="IBM Plex Sans" charset="0"/>
                <a:sym typeface="Arial"/>
              </a:rPr>
              <a:t>Training Server </a:t>
            </a:r>
          </a:p>
        </p:txBody>
      </p:sp>
      <p:sp>
        <p:nvSpPr>
          <p:cNvPr id="112" name="Rectangle 111">
            <a:extLst>
              <a:ext uri="{FF2B5EF4-FFF2-40B4-BE49-F238E27FC236}">
                <a16:creationId xmlns:a16="http://schemas.microsoft.com/office/drawing/2014/main" id="{F7CE11D5-11F9-9747-908C-70B4597421C1}"/>
              </a:ext>
            </a:extLst>
          </p:cNvPr>
          <p:cNvSpPr/>
          <p:nvPr/>
        </p:nvSpPr>
        <p:spPr>
          <a:xfrm>
            <a:off x="10307361" y="1715475"/>
            <a:ext cx="1293883" cy="1721651"/>
          </a:xfrm>
          <a:prstGeom prst="rect">
            <a:avLst/>
          </a:prstGeom>
          <a:solidFill>
            <a:schemeClr val="tx1"/>
          </a:solidFill>
          <a:ln w="25400" cap="flat" cmpd="sng" algn="ctr">
            <a:solidFill>
              <a:schemeClr val="bg1"/>
            </a:solidFill>
            <a:prstDash val="solid"/>
          </a:ln>
          <a:effectLst/>
        </p:spPr>
        <p:txBody>
          <a:bodyPr rtlCol="0" anchor="t"/>
          <a:lstStyle/>
          <a:p>
            <a:pPr defTabSz="1371532" hangingPunct="0">
              <a:defRPr/>
            </a:pPr>
            <a:r>
              <a:rPr lang="en-US" sz="1200" kern="0" dirty="0">
                <a:solidFill>
                  <a:srgbClr val="FFFFFF"/>
                </a:solidFill>
                <a:latin typeface="IBM Plex Sans" panose="020B0503050203000203" pitchFamily="34" charset="0"/>
                <a:cs typeface="Arial"/>
                <a:sym typeface="Arial"/>
              </a:rPr>
              <a:t>Device</a:t>
            </a:r>
          </a:p>
        </p:txBody>
      </p:sp>
      <p:sp>
        <p:nvSpPr>
          <p:cNvPr id="113" name="Rectangle 112">
            <a:extLst>
              <a:ext uri="{FF2B5EF4-FFF2-40B4-BE49-F238E27FC236}">
                <a16:creationId xmlns:a16="http://schemas.microsoft.com/office/drawing/2014/main" id="{56E584A6-9A5A-0241-929C-6E2E89AEA304}"/>
              </a:ext>
            </a:extLst>
          </p:cNvPr>
          <p:cNvSpPr/>
          <p:nvPr/>
        </p:nvSpPr>
        <p:spPr>
          <a:xfrm>
            <a:off x="6677303" y="1764409"/>
            <a:ext cx="2219671" cy="1846731"/>
          </a:xfrm>
          <a:prstGeom prst="rect">
            <a:avLst/>
          </a:prstGeom>
          <a:solidFill>
            <a:srgbClr val="002D9C"/>
          </a:solidFill>
          <a:ln w="25400" cap="flat" cmpd="sng" algn="ctr">
            <a:noFill/>
            <a:prstDash val="solid"/>
          </a:ln>
          <a:effectLst/>
        </p:spPr>
        <p:txBody>
          <a:bodyPr rtlCol="0" anchor="t"/>
          <a:lstStyle/>
          <a:p>
            <a:pPr defTabSz="822899" hangingPunct="0">
              <a:defRPr/>
            </a:pPr>
            <a:endParaRPr lang="en-US" sz="1200" kern="0" dirty="0">
              <a:solidFill>
                <a:srgbClr val="FFFFFF"/>
              </a:solidFill>
              <a:latin typeface="IBM Plex Sans" panose="020B0503050203000203" pitchFamily="34" charset="0"/>
              <a:cs typeface="Arial"/>
              <a:sym typeface="Arial"/>
            </a:endParaRPr>
          </a:p>
        </p:txBody>
      </p:sp>
      <p:sp>
        <p:nvSpPr>
          <p:cNvPr id="114" name="Rectangle 113">
            <a:extLst>
              <a:ext uri="{FF2B5EF4-FFF2-40B4-BE49-F238E27FC236}">
                <a16:creationId xmlns:a16="http://schemas.microsoft.com/office/drawing/2014/main" id="{9FF7582E-25F4-8D44-BE0D-7B4236053420}"/>
              </a:ext>
            </a:extLst>
          </p:cNvPr>
          <p:cNvSpPr/>
          <p:nvPr/>
        </p:nvSpPr>
        <p:spPr>
          <a:xfrm>
            <a:off x="10433758" y="2007368"/>
            <a:ext cx="1052615" cy="1314733"/>
          </a:xfrm>
          <a:prstGeom prst="rect">
            <a:avLst/>
          </a:prstGeom>
          <a:solidFill>
            <a:srgbClr val="002D9C"/>
          </a:solidFill>
          <a:ln w="25400" cap="flat" cmpd="sng" algn="ctr">
            <a:noFill/>
            <a:prstDash val="solid"/>
          </a:ln>
          <a:effectLst/>
        </p:spPr>
        <p:txBody>
          <a:bodyPr rtlCol="0" anchor="t"/>
          <a:lstStyle/>
          <a:p>
            <a:pPr defTabSz="822899" hangingPunct="0">
              <a:defRPr/>
            </a:pPr>
            <a:endParaRPr lang="en-US" sz="1200" kern="0" dirty="0">
              <a:solidFill>
                <a:srgbClr val="FFFFFF"/>
              </a:solidFill>
              <a:latin typeface="IBM Plex Sans" panose="020B0503050203000203" pitchFamily="34" charset="0"/>
              <a:cs typeface="Arial"/>
              <a:sym typeface="Arial"/>
            </a:endParaRPr>
          </a:p>
        </p:txBody>
      </p:sp>
      <p:sp>
        <p:nvSpPr>
          <p:cNvPr id="115" name="Rectangle 114">
            <a:extLst>
              <a:ext uri="{FF2B5EF4-FFF2-40B4-BE49-F238E27FC236}">
                <a16:creationId xmlns:a16="http://schemas.microsoft.com/office/drawing/2014/main" id="{70F69472-AA2A-1147-8605-968E88C4BB66}"/>
              </a:ext>
            </a:extLst>
          </p:cNvPr>
          <p:cNvSpPr/>
          <p:nvPr/>
        </p:nvSpPr>
        <p:spPr>
          <a:xfrm>
            <a:off x="10554117" y="2452198"/>
            <a:ext cx="832595" cy="407709"/>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Inspection Model</a:t>
            </a:r>
          </a:p>
        </p:txBody>
      </p:sp>
      <p:cxnSp>
        <p:nvCxnSpPr>
          <p:cNvPr id="117" name="Elbow Connector 116">
            <a:extLst>
              <a:ext uri="{FF2B5EF4-FFF2-40B4-BE49-F238E27FC236}">
                <a16:creationId xmlns:a16="http://schemas.microsoft.com/office/drawing/2014/main" id="{1C1AC197-7AE5-2F4F-80CF-8A8DA96FE4FE}"/>
              </a:ext>
            </a:extLst>
          </p:cNvPr>
          <p:cNvCxnSpPr>
            <a:cxnSpLocks/>
          </p:cNvCxnSpPr>
          <p:nvPr/>
        </p:nvCxnSpPr>
        <p:spPr bwMode="auto">
          <a:xfrm rot="16200000" flipV="1">
            <a:off x="9747419" y="1229201"/>
            <a:ext cx="219443" cy="2226551"/>
          </a:xfrm>
          <a:prstGeom prst="bentConnector2">
            <a:avLst/>
          </a:prstGeom>
          <a:ln w="19050">
            <a:solidFill>
              <a:schemeClr val="bg1"/>
            </a:solidFill>
            <a:headEnd type="none" w="med" len="med"/>
            <a:tailEnd type="arrow" w="lg" len="lg"/>
          </a:ln>
          <a:effectLst/>
        </p:spPr>
        <p:style>
          <a:lnRef idx="1">
            <a:schemeClr val="dk1"/>
          </a:lnRef>
          <a:fillRef idx="0">
            <a:schemeClr val="dk1"/>
          </a:fillRef>
          <a:effectRef idx="0">
            <a:schemeClr val="dk1"/>
          </a:effectRef>
          <a:fontRef idx="minor">
            <a:schemeClr val="tx1"/>
          </a:fontRef>
        </p:style>
      </p:cxnSp>
      <p:sp>
        <p:nvSpPr>
          <p:cNvPr id="118" name="Rectangle 117">
            <a:extLst>
              <a:ext uri="{FF2B5EF4-FFF2-40B4-BE49-F238E27FC236}">
                <a16:creationId xmlns:a16="http://schemas.microsoft.com/office/drawing/2014/main" id="{947AA50B-BF66-1C44-9C68-50E740CE1C70}"/>
              </a:ext>
            </a:extLst>
          </p:cNvPr>
          <p:cNvSpPr/>
          <p:nvPr/>
        </p:nvSpPr>
        <p:spPr>
          <a:xfrm>
            <a:off x="6877681" y="2817797"/>
            <a:ext cx="751795" cy="619328"/>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Data Labeling</a:t>
            </a:r>
          </a:p>
        </p:txBody>
      </p:sp>
      <p:cxnSp>
        <p:nvCxnSpPr>
          <p:cNvPr id="119" name="Elbow Connector 118">
            <a:extLst>
              <a:ext uri="{FF2B5EF4-FFF2-40B4-BE49-F238E27FC236}">
                <a16:creationId xmlns:a16="http://schemas.microsoft.com/office/drawing/2014/main" id="{44E0D191-DFBF-8542-BF45-1453AAED32B4}"/>
              </a:ext>
            </a:extLst>
          </p:cNvPr>
          <p:cNvCxnSpPr>
            <a:cxnSpLocks/>
          </p:cNvCxnSpPr>
          <p:nvPr/>
        </p:nvCxnSpPr>
        <p:spPr bwMode="auto">
          <a:xfrm flipV="1">
            <a:off x="7643794" y="2859907"/>
            <a:ext cx="3326623" cy="291893"/>
          </a:xfrm>
          <a:prstGeom prst="bentConnector2">
            <a:avLst/>
          </a:prstGeom>
          <a:ln w="19050">
            <a:solidFill>
              <a:schemeClr val="bg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20" name="Elbow Connector 119">
            <a:extLst>
              <a:ext uri="{FF2B5EF4-FFF2-40B4-BE49-F238E27FC236}">
                <a16:creationId xmlns:a16="http://schemas.microsoft.com/office/drawing/2014/main" id="{21868F45-AE47-1E4D-962A-E10CEB3FBD2D}"/>
              </a:ext>
            </a:extLst>
          </p:cNvPr>
          <p:cNvCxnSpPr>
            <a:cxnSpLocks/>
          </p:cNvCxnSpPr>
          <p:nvPr/>
        </p:nvCxnSpPr>
        <p:spPr bwMode="auto">
          <a:xfrm rot="10800000" flipV="1">
            <a:off x="7253579" y="2232755"/>
            <a:ext cx="1532108" cy="585043"/>
          </a:xfrm>
          <a:prstGeom prst="bentConnector2">
            <a:avLst/>
          </a:prstGeom>
          <a:ln w="19050">
            <a:solidFill>
              <a:schemeClr val="bg1"/>
            </a:solidFill>
            <a:headEnd type="none" w="med" len="med"/>
            <a:tailEnd type="arrow" w="lg" len="lg"/>
          </a:ln>
          <a:effectLst/>
        </p:spPr>
        <p:style>
          <a:lnRef idx="1">
            <a:schemeClr val="dk1"/>
          </a:lnRef>
          <a:fillRef idx="0">
            <a:schemeClr val="dk1"/>
          </a:fillRef>
          <a:effectRef idx="0">
            <a:schemeClr val="dk1"/>
          </a:effectRef>
          <a:fontRef idx="minor">
            <a:schemeClr val="tx1"/>
          </a:fontRef>
        </p:style>
      </p:cxnSp>
      <p:sp>
        <p:nvSpPr>
          <p:cNvPr id="121" name="Rectangle 120">
            <a:extLst>
              <a:ext uri="{FF2B5EF4-FFF2-40B4-BE49-F238E27FC236}">
                <a16:creationId xmlns:a16="http://schemas.microsoft.com/office/drawing/2014/main" id="{63A7C438-0C6E-544D-A194-3C73D76454A6}"/>
              </a:ext>
            </a:extLst>
          </p:cNvPr>
          <p:cNvSpPr/>
          <p:nvPr/>
        </p:nvSpPr>
        <p:spPr>
          <a:xfrm>
            <a:off x="7892451" y="2816565"/>
            <a:ext cx="843581" cy="621792"/>
          </a:xfrm>
          <a:prstGeom prst="rect">
            <a:avLst/>
          </a:prstGeom>
          <a:solidFill>
            <a:schemeClr val="tx1"/>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Model Creation</a:t>
            </a:r>
          </a:p>
        </p:txBody>
      </p:sp>
      <p:grpSp>
        <p:nvGrpSpPr>
          <p:cNvPr id="123" name="Group 122">
            <a:extLst>
              <a:ext uri="{FF2B5EF4-FFF2-40B4-BE49-F238E27FC236}">
                <a16:creationId xmlns:a16="http://schemas.microsoft.com/office/drawing/2014/main" id="{A4F61FE7-9026-6A43-852E-B46AF889BEC9}"/>
              </a:ext>
            </a:extLst>
          </p:cNvPr>
          <p:cNvGrpSpPr/>
          <p:nvPr/>
        </p:nvGrpSpPr>
        <p:grpSpPr>
          <a:xfrm>
            <a:off x="6855073" y="2055893"/>
            <a:ext cx="302920" cy="573163"/>
            <a:chOff x="3669376" y="4542264"/>
            <a:chExt cx="487856" cy="923085"/>
          </a:xfrm>
          <a:solidFill>
            <a:schemeClr val="accent4">
              <a:lumMod val="60000"/>
              <a:lumOff val="40000"/>
            </a:schemeClr>
          </a:solidFill>
        </p:grpSpPr>
        <p:pic>
          <p:nvPicPr>
            <p:cNvPr id="124" name="Graphic 123" descr="Images with solid fill">
              <a:extLst>
                <a:ext uri="{FF2B5EF4-FFF2-40B4-BE49-F238E27FC236}">
                  <a16:creationId xmlns:a16="http://schemas.microsoft.com/office/drawing/2014/main" id="{5C2689B1-642E-D347-B6AB-F7E03B800B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376" y="4977493"/>
              <a:ext cx="487856" cy="487856"/>
            </a:xfrm>
            <a:prstGeom prst="rect">
              <a:avLst/>
            </a:prstGeom>
          </p:spPr>
        </p:pic>
        <p:pic>
          <p:nvPicPr>
            <p:cNvPr id="125" name="Graphic 124" descr="Images with solid fill">
              <a:extLst>
                <a:ext uri="{FF2B5EF4-FFF2-40B4-BE49-F238E27FC236}">
                  <a16:creationId xmlns:a16="http://schemas.microsoft.com/office/drawing/2014/main" id="{47A1E22C-7215-E144-A3B7-B1952C981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376" y="4542264"/>
              <a:ext cx="487856" cy="487856"/>
            </a:xfrm>
            <a:prstGeom prst="rect">
              <a:avLst/>
            </a:prstGeom>
          </p:spPr>
        </p:pic>
      </p:grpSp>
      <p:sp>
        <p:nvSpPr>
          <p:cNvPr id="132" name="Rectangle 131">
            <a:extLst>
              <a:ext uri="{FF2B5EF4-FFF2-40B4-BE49-F238E27FC236}">
                <a16:creationId xmlns:a16="http://schemas.microsoft.com/office/drawing/2014/main" id="{ED7F5E07-1C51-784D-9D59-4FD5D8F2CD86}"/>
              </a:ext>
            </a:extLst>
          </p:cNvPr>
          <p:cNvSpPr/>
          <p:nvPr/>
        </p:nvSpPr>
        <p:spPr>
          <a:xfrm>
            <a:off x="7371215" y="1919389"/>
            <a:ext cx="1340904" cy="665439"/>
          </a:xfrm>
          <a:prstGeom prst="rect">
            <a:avLst/>
          </a:prstGeom>
          <a:solidFill>
            <a:schemeClr val="tx1"/>
          </a:solidFill>
          <a:ln w="25400" cap="flat" cmpd="sng" algn="ctr">
            <a:solidFill>
              <a:schemeClr val="bg1"/>
            </a:solidFill>
            <a:prstDash val="solid"/>
          </a:ln>
          <a:effectLst/>
        </p:spPr>
        <p:txBody>
          <a:bodyPr lIns="9144" tIns="27432" rIns="9144" bIns="9144" rtlCol="0" anchor="t" anchorCtr="0"/>
          <a:lstStyle/>
          <a:p>
            <a:pPr algn="ctr" defTabSz="1097199">
              <a:defRPr/>
            </a:pPr>
            <a:r>
              <a:rPr lang="en-US" sz="1200" kern="0" dirty="0">
                <a:solidFill>
                  <a:srgbClr val="FFFFFF"/>
                </a:solidFill>
                <a:latin typeface="IBM Plex Sans" panose="020B0503050203000203" pitchFamily="34" charset="0"/>
                <a:cs typeface="Arial"/>
                <a:sym typeface="Arial"/>
              </a:rPr>
              <a:t>Data Selection</a:t>
            </a:r>
          </a:p>
        </p:txBody>
      </p:sp>
      <p:sp>
        <p:nvSpPr>
          <p:cNvPr id="133" name="Rectangle 132">
            <a:extLst>
              <a:ext uri="{FF2B5EF4-FFF2-40B4-BE49-F238E27FC236}">
                <a16:creationId xmlns:a16="http://schemas.microsoft.com/office/drawing/2014/main" id="{AB89CC9B-8A78-3F4E-BD98-1E870288736E}"/>
              </a:ext>
            </a:extLst>
          </p:cNvPr>
          <p:cNvSpPr/>
          <p:nvPr/>
        </p:nvSpPr>
        <p:spPr>
          <a:xfrm>
            <a:off x="7481669" y="2181719"/>
            <a:ext cx="1108185" cy="278471"/>
          </a:xfrm>
          <a:prstGeom prst="rect">
            <a:avLst/>
          </a:prstGeom>
          <a:solidFill>
            <a:srgbClr val="A970FF"/>
          </a:solidFill>
          <a:ln w="25400" cap="flat" cmpd="sng" algn="ctr">
            <a:solidFill>
              <a:schemeClr val="bg1"/>
            </a:solidFill>
            <a:prstDash val="solid"/>
          </a:ln>
          <a:effectLst/>
        </p:spPr>
        <p:txBody>
          <a:bodyPr lIns="9144" tIns="9144" rIns="9144" bIns="9144" rtlCol="0" anchor="ctr"/>
          <a:lstStyle/>
          <a:p>
            <a:pPr algn="ctr" defTabSz="1097199">
              <a:defRPr/>
            </a:pPr>
            <a:r>
              <a:rPr lang="en-US" sz="1200" kern="0" dirty="0">
                <a:solidFill>
                  <a:srgbClr val="FFFFFF"/>
                </a:solidFill>
                <a:latin typeface="IBM Plex Sans" panose="020B0503050203000203" pitchFamily="34" charset="0"/>
                <a:cs typeface="Arial"/>
                <a:sym typeface="Arial"/>
              </a:rPr>
              <a:t>Summarization</a:t>
            </a:r>
          </a:p>
        </p:txBody>
      </p:sp>
      <p:sp>
        <p:nvSpPr>
          <p:cNvPr id="135" name="TextBox 134">
            <a:extLst>
              <a:ext uri="{FF2B5EF4-FFF2-40B4-BE49-F238E27FC236}">
                <a16:creationId xmlns:a16="http://schemas.microsoft.com/office/drawing/2014/main" id="{3D256850-643E-4745-A794-E3DFC5A16A96}"/>
              </a:ext>
            </a:extLst>
          </p:cNvPr>
          <p:cNvSpPr txBox="1"/>
          <p:nvPr/>
        </p:nvSpPr>
        <p:spPr>
          <a:xfrm>
            <a:off x="3032260" y="1533758"/>
            <a:ext cx="1010915" cy="461665"/>
          </a:xfrm>
          <a:prstGeom prst="rect">
            <a:avLst/>
          </a:prstGeom>
          <a:noFill/>
        </p:spPr>
        <p:txBody>
          <a:bodyPr wrap="square">
            <a:spAutoFit/>
          </a:bodyPr>
          <a:lstStyle/>
          <a:p>
            <a:pPr algn="ctr" defTabSz="823139" hangingPunct="0">
              <a:defRPr/>
            </a:pPr>
            <a:r>
              <a:rPr lang="en-US" sz="1200" kern="0" dirty="0">
                <a:solidFill>
                  <a:srgbClr val="FFFFFF"/>
                </a:solidFill>
                <a:latin typeface="IBM Plex Sans" charset="0"/>
                <a:ea typeface="IBM Plex Sans" charset="0"/>
                <a:cs typeface="IBM Plex Sans" charset="0"/>
                <a:sym typeface="Arial"/>
              </a:rPr>
              <a:t>Inspection images</a:t>
            </a:r>
          </a:p>
        </p:txBody>
      </p:sp>
      <p:sp>
        <p:nvSpPr>
          <p:cNvPr id="136" name="TextBox 135">
            <a:extLst>
              <a:ext uri="{FF2B5EF4-FFF2-40B4-BE49-F238E27FC236}">
                <a16:creationId xmlns:a16="http://schemas.microsoft.com/office/drawing/2014/main" id="{A7BFD2AA-4476-BB4F-A39E-4149E0F3C99C}"/>
              </a:ext>
            </a:extLst>
          </p:cNvPr>
          <p:cNvSpPr txBox="1"/>
          <p:nvPr/>
        </p:nvSpPr>
        <p:spPr>
          <a:xfrm>
            <a:off x="9144499" y="1494990"/>
            <a:ext cx="1042883" cy="461665"/>
          </a:xfrm>
          <a:prstGeom prst="rect">
            <a:avLst/>
          </a:prstGeom>
          <a:noFill/>
        </p:spPr>
        <p:txBody>
          <a:bodyPr wrap="square">
            <a:spAutoFit/>
          </a:bodyPr>
          <a:lstStyle/>
          <a:p>
            <a:pPr algn="ctr" defTabSz="823139" hangingPunct="0">
              <a:defRPr/>
            </a:pPr>
            <a:r>
              <a:rPr lang="en-US" sz="1200" kern="0" dirty="0">
                <a:solidFill>
                  <a:srgbClr val="FFFFFF"/>
                </a:solidFill>
                <a:latin typeface="IBM Plex Sans" charset="0"/>
                <a:ea typeface="IBM Plex Sans" charset="0"/>
                <a:cs typeface="IBM Plex Sans" charset="0"/>
                <a:sym typeface="Arial"/>
              </a:rPr>
              <a:t>Inspection images</a:t>
            </a:r>
          </a:p>
        </p:txBody>
      </p:sp>
      <p:grpSp>
        <p:nvGrpSpPr>
          <p:cNvPr id="144" name="Group 143">
            <a:extLst>
              <a:ext uri="{FF2B5EF4-FFF2-40B4-BE49-F238E27FC236}">
                <a16:creationId xmlns:a16="http://schemas.microsoft.com/office/drawing/2014/main" id="{427883A2-1073-3D47-8F45-AF7F3945199E}"/>
              </a:ext>
            </a:extLst>
          </p:cNvPr>
          <p:cNvGrpSpPr/>
          <p:nvPr/>
        </p:nvGrpSpPr>
        <p:grpSpPr>
          <a:xfrm>
            <a:off x="9150593" y="1937544"/>
            <a:ext cx="944923" cy="582880"/>
            <a:chOff x="3669376" y="4526613"/>
            <a:chExt cx="1521806" cy="938736"/>
          </a:xfrm>
          <a:solidFill>
            <a:schemeClr val="accent4">
              <a:lumMod val="60000"/>
              <a:lumOff val="40000"/>
            </a:schemeClr>
          </a:solidFill>
        </p:grpSpPr>
        <p:pic>
          <p:nvPicPr>
            <p:cNvPr id="145" name="Graphic 144" descr="Images with solid fill">
              <a:extLst>
                <a:ext uri="{FF2B5EF4-FFF2-40B4-BE49-F238E27FC236}">
                  <a16:creationId xmlns:a16="http://schemas.microsoft.com/office/drawing/2014/main" id="{B0CE5EA9-C9AA-6A42-B596-C881FDACC1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376" y="4977493"/>
              <a:ext cx="487856" cy="487856"/>
            </a:xfrm>
            <a:prstGeom prst="rect">
              <a:avLst/>
            </a:prstGeom>
          </p:spPr>
        </p:pic>
        <p:pic>
          <p:nvPicPr>
            <p:cNvPr id="146" name="Graphic 145" descr="Images with solid fill">
              <a:extLst>
                <a:ext uri="{FF2B5EF4-FFF2-40B4-BE49-F238E27FC236}">
                  <a16:creationId xmlns:a16="http://schemas.microsoft.com/office/drawing/2014/main" id="{75504E9E-2E61-A440-9F07-BEDCCC3BB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376" y="4542264"/>
              <a:ext cx="487856" cy="487856"/>
            </a:xfrm>
            <a:prstGeom prst="rect">
              <a:avLst/>
            </a:prstGeom>
          </p:spPr>
        </p:pic>
        <p:pic>
          <p:nvPicPr>
            <p:cNvPr id="147" name="Graphic 146" descr="Images with solid fill">
              <a:extLst>
                <a:ext uri="{FF2B5EF4-FFF2-40B4-BE49-F238E27FC236}">
                  <a16:creationId xmlns:a16="http://schemas.microsoft.com/office/drawing/2014/main" id="{29D62858-E21F-EF40-853C-AFFB7DEC8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7225" y="4530105"/>
              <a:ext cx="487856" cy="487856"/>
            </a:xfrm>
            <a:prstGeom prst="rect">
              <a:avLst/>
            </a:prstGeom>
          </p:spPr>
        </p:pic>
        <p:pic>
          <p:nvPicPr>
            <p:cNvPr id="148" name="Graphic 147" descr="Images with solid fill">
              <a:extLst>
                <a:ext uri="{FF2B5EF4-FFF2-40B4-BE49-F238E27FC236}">
                  <a16:creationId xmlns:a16="http://schemas.microsoft.com/office/drawing/2014/main" id="{7AD2C952-EB29-C642-B884-5FFC248D2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218" y="4977493"/>
              <a:ext cx="487856" cy="487856"/>
            </a:xfrm>
            <a:prstGeom prst="rect">
              <a:avLst/>
            </a:prstGeom>
          </p:spPr>
        </p:pic>
        <p:pic>
          <p:nvPicPr>
            <p:cNvPr id="149" name="Graphic 148" descr="Images with solid fill">
              <a:extLst>
                <a:ext uri="{FF2B5EF4-FFF2-40B4-BE49-F238E27FC236}">
                  <a16:creationId xmlns:a16="http://schemas.microsoft.com/office/drawing/2014/main" id="{2408CF8E-1F87-EF48-97E5-056896120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3333" y="4526613"/>
              <a:ext cx="487856" cy="487856"/>
            </a:xfrm>
            <a:prstGeom prst="rect">
              <a:avLst/>
            </a:prstGeom>
          </p:spPr>
        </p:pic>
        <p:pic>
          <p:nvPicPr>
            <p:cNvPr id="150" name="Graphic 149" descr="Images with solid fill">
              <a:extLst>
                <a:ext uri="{FF2B5EF4-FFF2-40B4-BE49-F238E27FC236}">
                  <a16:creationId xmlns:a16="http://schemas.microsoft.com/office/drawing/2014/main" id="{F62FE291-678D-DC45-90B8-685DB58AA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3326" y="4974001"/>
              <a:ext cx="487856" cy="487856"/>
            </a:xfrm>
            <a:prstGeom prst="rect">
              <a:avLst/>
            </a:prstGeom>
          </p:spPr>
        </p:pic>
      </p:grpSp>
      <p:sp>
        <p:nvSpPr>
          <p:cNvPr id="151" name="Text Placeholder 4">
            <a:extLst>
              <a:ext uri="{FF2B5EF4-FFF2-40B4-BE49-F238E27FC236}">
                <a16:creationId xmlns:a16="http://schemas.microsoft.com/office/drawing/2014/main" id="{340BEED6-E3BF-264A-84DB-A73C4779170D}"/>
              </a:ext>
            </a:extLst>
          </p:cNvPr>
          <p:cNvSpPr txBox="1">
            <a:spLocks/>
          </p:cNvSpPr>
          <p:nvPr/>
        </p:nvSpPr>
        <p:spPr>
          <a:xfrm>
            <a:off x="6400797" y="3955633"/>
            <a:ext cx="5486313" cy="2428235"/>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defTabSz="609411">
              <a:spcBef>
                <a:spcPts val="1956"/>
              </a:spcBef>
              <a:spcAft>
                <a:spcPts val="600"/>
              </a:spcAft>
              <a:defRPr/>
            </a:pPr>
            <a:r>
              <a:rPr lang="en-US" b="1" kern="0" dirty="0">
                <a:solidFill>
                  <a:srgbClr val="FFFFFF"/>
                </a:solidFill>
                <a:sym typeface="Arial"/>
              </a:rPr>
              <a:t>To-be: Provide guidance and automation for training data selection</a:t>
            </a:r>
          </a:p>
          <a:p>
            <a:pPr marL="285744" indent="-285744" defTabSz="609411">
              <a:spcBef>
                <a:spcPts val="600"/>
              </a:spcBef>
              <a:buFont typeface="Arial" panose="020B0604020202020204" pitchFamily="34" charset="0"/>
              <a:buChar char="•"/>
              <a:defRPr/>
            </a:pPr>
            <a:r>
              <a:rPr lang="en-US" sz="1600" kern="0" dirty="0">
                <a:solidFill>
                  <a:srgbClr val="FFFFFF"/>
                </a:solidFill>
                <a:sym typeface="Arial"/>
              </a:rPr>
              <a:t>Interactive (HIL) data selection using vector data captured during inferencing (diversity sampling, agglomerative clustering)</a:t>
            </a:r>
          </a:p>
          <a:p>
            <a:pPr marL="285744" indent="-285744" defTabSz="609411">
              <a:spcBef>
                <a:spcPts val="600"/>
              </a:spcBef>
              <a:buFont typeface="Arial" panose="020B0604020202020204" pitchFamily="34" charset="0"/>
              <a:buChar char="•"/>
              <a:defRPr/>
            </a:pPr>
            <a:r>
              <a:rPr lang="en-US" sz="1600" kern="0" dirty="0">
                <a:solidFill>
                  <a:srgbClr val="FFFFFF"/>
                </a:solidFill>
                <a:sym typeface="Arial"/>
              </a:rPr>
              <a:t>Faster data selection -&gt; reduced manual labor</a:t>
            </a:r>
          </a:p>
          <a:p>
            <a:pPr marL="285744" indent="-285744" defTabSz="609411">
              <a:spcBef>
                <a:spcPts val="600"/>
              </a:spcBef>
              <a:buFont typeface="Arial" panose="020B0604020202020204" pitchFamily="34" charset="0"/>
              <a:buChar char="•"/>
              <a:defRPr/>
            </a:pPr>
            <a:r>
              <a:rPr lang="en-US" sz="1600" kern="0" dirty="0">
                <a:solidFill>
                  <a:srgbClr val="FFFFFF"/>
                </a:solidFill>
                <a:sym typeface="Arial"/>
              </a:rPr>
              <a:t>Better selection quality -&gt; better model performance </a:t>
            </a:r>
          </a:p>
        </p:txBody>
      </p:sp>
      <p:sp>
        <p:nvSpPr>
          <p:cNvPr id="152" name="Text Placeholder 4">
            <a:extLst>
              <a:ext uri="{FF2B5EF4-FFF2-40B4-BE49-F238E27FC236}">
                <a16:creationId xmlns:a16="http://schemas.microsoft.com/office/drawing/2014/main" id="{3A173A3A-35C3-7B46-9CF7-997D58A5BEBE}"/>
              </a:ext>
            </a:extLst>
          </p:cNvPr>
          <p:cNvSpPr txBox="1">
            <a:spLocks/>
          </p:cNvSpPr>
          <p:nvPr/>
        </p:nvSpPr>
        <p:spPr>
          <a:xfrm>
            <a:off x="447968" y="3904974"/>
            <a:ext cx="5121035" cy="2661207"/>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defTabSz="609411">
              <a:spcBef>
                <a:spcPts val="1956"/>
              </a:spcBef>
              <a:spcAft>
                <a:spcPts val="600"/>
              </a:spcAft>
              <a:defRPr/>
            </a:pPr>
            <a:r>
              <a:rPr lang="en-US" b="1" kern="0" dirty="0">
                <a:solidFill>
                  <a:srgbClr val="FFFFFF"/>
                </a:solidFill>
                <a:sym typeface="Arial"/>
              </a:rPr>
              <a:t>As-is: Manual data selection slows down model improvement cycles</a:t>
            </a:r>
          </a:p>
          <a:p>
            <a:pPr marL="285744" indent="-285744" defTabSz="609411">
              <a:spcBef>
                <a:spcPts val="600"/>
              </a:spcBef>
              <a:buFont typeface="Arial" panose="020B0604020202020204" pitchFamily="34" charset="0"/>
              <a:buChar char="•"/>
              <a:defRPr/>
            </a:pPr>
            <a:r>
              <a:rPr lang="en-US" sz="1600" kern="0" dirty="0">
                <a:solidFill>
                  <a:srgbClr val="FFFFFF"/>
                </a:solidFill>
                <a:sym typeface="Arial"/>
              </a:rPr>
              <a:t>Manually sifting through 1000s of images to select a small set for annotation and re-training.</a:t>
            </a:r>
          </a:p>
          <a:p>
            <a:pPr marL="285744" indent="-285744" defTabSz="609411">
              <a:spcBef>
                <a:spcPts val="600"/>
              </a:spcBef>
              <a:buFont typeface="Arial" panose="020B0604020202020204" pitchFamily="34" charset="0"/>
              <a:buChar char="•"/>
              <a:defRPr/>
            </a:pPr>
            <a:r>
              <a:rPr lang="en-US" sz="1600" kern="0" dirty="0">
                <a:solidFill>
                  <a:srgbClr val="FFFFFF"/>
                </a:solidFill>
                <a:sym typeface="Arial"/>
              </a:rPr>
              <a:t>Tedious and time-consuming</a:t>
            </a:r>
          </a:p>
          <a:p>
            <a:pPr marL="285744" indent="-285744" defTabSz="609411">
              <a:spcBef>
                <a:spcPts val="600"/>
              </a:spcBef>
              <a:buFont typeface="Arial" panose="020B0604020202020204" pitchFamily="34" charset="0"/>
              <a:buChar char="•"/>
              <a:defRPr/>
            </a:pPr>
            <a:r>
              <a:rPr lang="en-US" sz="1600" kern="0" dirty="0">
                <a:solidFill>
                  <a:srgbClr val="FFFFFF"/>
                </a:solidFill>
                <a:sym typeface="Arial"/>
              </a:rPr>
              <a:t>Impossible to inspect all images -&gt; low data selection quality and suboptimal model performance</a:t>
            </a:r>
          </a:p>
          <a:p>
            <a:pPr defTabSz="609411">
              <a:spcBef>
                <a:spcPts val="0"/>
              </a:spcBef>
              <a:spcAft>
                <a:spcPts val="0"/>
              </a:spcAft>
              <a:defRPr/>
            </a:pPr>
            <a:endParaRPr lang="en-US" sz="1100" kern="0" dirty="0">
              <a:solidFill>
                <a:srgbClr val="FFFFFF"/>
              </a:solidFill>
              <a:sym typeface="Arial"/>
            </a:endParaRPr>
          </a:p>
        </p:txBody>
      </p:sp>
      <p:sp>
        <p:nvSpPr>
          <p:cNvPr id="2" name="TextBox 1">
            <a:extLst>
              <a:ext uri="{FF2B5EF4-FFF2-40B4-BE49-F238E27FC236}">
                <a16:creationId xmlns:a16="http://schemas.microsoft.com/office/drawing/2014/main" id="{C7931CE5-7C56-4B84-976E-2D39DFF650D1}"/>
              </a:ext>
            </a:extLst>
          </p:cNvPr>
          <p:cNvSpPr txBox="1"/>
          <p:nvPr/>
        </p:nvSpPr>
        <p:spPr>
          <a:xfrm>
            <a:off x="1985656" y="6216295"/>
            <a:ext cx="801570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609411" hangingPunct="0">
              <a:defRPr/>
            </a:pPr>
            <a:r>
              <a:rPr lang="en-US" sz="1600" b="1" i="1" u="sng" kern="0" dirty="0">
                <a:solidFill>
                  <a:srgbClr val="FFFFFF"/>
                </a:solidFill>
                <a:latin typeface="IBM Plex Sans"/>
                <a:cs typeface="Arial"/>
                <a:sym typeface="Arial"/>
              </a:rPr>
              <a:t>Reduce human effort in data labeling by 10-100x</a:t>
            </a:r>
          </a:p>
        </p:txBody>
      </p:sp>
    </p:spTree>
    <p:extLst>
      <p:ext uri="{BB962C8B-B14F-4D97-AF65-F5344CB8AC3E}">
        <p14:creationId xmlns:p14="http://schemas.microsoft.com/office/powerpoint/2010/main" val="9051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F28E9C5-AE2A-4623-A1BF-862D1B449DE6}"/>
              </a:ext>
            </a:extLst>
          </p:cNvPr>
          <p:cNvSpPr txBox="1">
            <a:spLocks/>
          </p:cNvSpPr>
          <p:nvPr/>
        </p:nvSpPr>
        <p:spPr>
          <a:xfrm>
            <a:off x="280416" y="268224"/>
            <a:ext cx="5510784" cy="1072896"/>
          </a:xfrm>
          <a:prstGeom prst="rect">
            <a:avLst/>
          </a:prstGeom>
        </p:spPr>
        <p:txBody>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70"/>
            <a:r>
              <a:rPr lang="en-US" sz="3200" kern="0" dirty="0">
                <a:solidFill>
                  <a:srgbClr val="FFFFFF"/>
                </a:solidFill>
              </a:rPr>
              <a:t>Thank you</a:t>
            </a:r>
          </a:p>
        </p:txBody>
      </p:sp>
      <p:sp>
        <p:nvSpPr>
          <p:cNvPr id="3" name="Title">
            <a:extLst>
              <a:ext uri="{FF2B5EF4-FFF2-40B4-BE49-F238E27FC236}">
                <a16:creationId xmlns:a16="http://schemas.microsoft.com/office/drawing/2014/main" id="{9E02FDAB-7FAB-60B0-047D-73EA3420B35E}"/>
              </a:ext>
            </a:extLst>
          </p:cNvPr>
          <p:cNvSpPr txBox="1">
            <a:spLocks/>
          </p:cNvSpPr>
          <p:nvPr/>
        </p:nvSpPr>
        <p:spPr>
          <a:xfrm>
            <a:off x="288433" y="3429001"/>
            <a:ext cx="4492289" cy="1718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1pPr>
            <a:lvl2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2pPr>
            <a:lvl3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3pPr>
            <a:lvl4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4pPr>
            <a:lvl5pPr marL="0" marR="0" indent="0"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5pPr>
            <a:lvl6pPr marL="0" marR="0" indent="362568"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6pPr>
            <a:lvl7pPr marL="0" marR="0" indent="725139"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7pPr>
            <a:lvl8pPr marL="0" marR="0" indent="1087706"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8pPr>
            <a:lvl9pPr marL="0" marR="0" indent="1450276" algn="l" defTabSz="914400" rtl="0" latinLnBrk="0">
              <a:lnSpc>
                <a:spcPct val="90000"/>
              </a:lnSpc>
              <a:spcBef>
                <a:spcPts val="0"/>
              </a:spcBef>
              <a:spcAft>
                <a:spcPts val="0"/>
              </a:spcAft>
              <a:buClrTx/>
              <a:buSzTx/>
              <a:buFontTx/>
              <a:buNone/>
              <a:tabLst/>
              <a:defRPr sz="2400" b="0" i="0" u="none" strike="noStrike" cap="none" spc="0" baseline="0">
                <a:solidFill>
                  <a:srgbClr val="FFFFFF"/>
                </a:solidFill>
                <a:uFillTx/>
                <a:latin typeface="+mn-lt"/>
                <a:ea typeface="+mn-ea"/>
                <a:cs typeface="+mn-cs"/>
                <a:sym typeface="IBM Plex Sans"/>
              </a:defRPr>
            </a:lvl9pPr>
          </a:lstStyle>
          <a:p>
            <a:pPr defTabSz="1219170">
              <a:defRPr/>
            </a:pPr>
            <a:r>
              <a:rPr lang="en-US" sz="2133" b="1" i="1" kern="0" dirty="0">
                <a:latin typeface="IBM Plex Sans"/>
              </a:rPr>
              <a:t>Raghu </a:t>
            </a:r>
            <a:r>
              <a:rPr lang="en-US" sz="2133" b="1" i="1" kern="0" dirty="0" err="1">
                <a:latin typeface="IBM Plex Sans"/>
              </a:rPr>
              <a:t>Ganti</a:t>
            </a:r>
            <a:endParaRPr lang="en-US" sz="2133" b="1" i="1" kern="0" dirty="0">
              <a:latin typeface="IBM Plex Sans"/>
            </a:endParaRPr>
          </a:p>
          <a:p>
            <a:pPr defTabSz="1219170">
              <a:defRPr/>
            </a:pPr>
            <a:endParaRPr lang="en-US" sz="2133" b="1" i="1" kern="0" dirty="0">
              <a:latin typeface="IBM Plex Sans"/>
            </a:endParaRPr>
          </a:p>
          <a:p>
            <a:pPr defTabSz="1219170">
              <a:defRPr/>
            </a:pPr>
            <a:r>
              <a:rPr lang="en-US" sz="2133" i="1" kern="0" dirty="0">
                <a:latin typeface="IBM Plex Sans"/>
              </a:rPr>
              <a:t>Principal Research Staff Member</a:t>
            </a:r>
          </a:p>
          <a:p>
            <a:pPr defTabSz="1219170">
              <a:defRPr/>
            </a:pPr>
            <a:endParaRPr lang="en-US" sz="2133" i="1" kern="0" dirty="0">
              <a:latin typeface="IBM Plex Sans"/>
            </a:endParaRPr>
          </a:p>
          <a:p>
            <a:pPr defTabSz="1219170">
              <a:defRPr/>
            </a:pPr>
            <a:r>
              <a:rPr lang="en-US" sz="2133" i="1" kern="0" dirty="0">
                <a:latin typeface="IBM Plex Sans"/>
                <a:hlinkClick r:id="rId2"/>
              </a:rPr>
              <a:t>rganti@us.ibm.com</a:t>
            </a:r>
            <a:r>
              <a:rPr lang="en-US" sz="2133" i="1" kern="0" dirty="0">
                <a:latin typeface="IBM Plex Sans"/>
              </a:rPr>
              <a:t> </a:t>
            </a:r>
          </a:p>
        </p:txBody>
      </p:sp>
    </p:spTree>
    <p:extLst>
      <p:ext uri="{BB962C8B-B14F-4D97-AF65-F5344CB8AC3E}">
        <p14:creationId xmlns:p14="http://schemas.microsoft.com/office/powerpoint/2010/main" val="340443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5AD75E3F-0156-3843-9440-571F940BB2BD}"/>
              </a:ext>
            </a:extLst>
          </p:cNvPr>
          <p:cNvGrpSpPr/>
          <p:nvPr/>
        </p:nvGrpSpPr>
        <p:grpSpPr>
          <a:xfrm>
            <a:off x="774208" y="3224035"/>
            <a:ext cx="539955" cy="697183"/>
            <a:chOff x="5013039" y="2462448"/>
            <a:chExt cx="496190" cy="640673"/>
          </a:xfrm>
        </p:grpSpPr>
        <p:pic>
          <p:nvPicPr>
            <p:cNvPr id="69" name="Graphic 68">
              <a:extLst>
                <a:ext uri="{FF2B5EF4-FFF2-40B4-BE49-F238E27FC236}">
                  <a16:creationId xmlns:a16="http://schemas.microsoft.com/office/drawing/2014/main" id="{4D400530-7923-CE47-AD74-5F121D22AE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26534" y="2462448"/>
              <a:ext cx="482695" cy="482695"/>
            </a:xfrm>
            <a:prstGeom prst="rect">
              <a:avLst/>
            </a:prstGeom>
          </p:spPr>
        </p:pic>
        <p:pic>
          <p:nvPicPr>
            <p:cNvPr id="70" name="Graphic 69">
              <a:extLst>
                <a:ext uri="{FF2B5EF4-FFF2-40B4-BE49-F238E27FC236}">
                  <a16:creationId xmlns:a16="http://schemas.microsoft.com/office/drawing/2014/main" id="{ED7173AA-39A4-6448-9693-91577955C7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13039" y="2621358"/>
              <a:ext cx="481764" cy="481763"/>
            </a:xfrm>
            <a:prstGeom prst="rect">
              <a:avLst/>
            </a:prstGeom>
          </p:spPr>
        </p:pic>
      </p:grpSp>
      <p:sp>
        <p:nvSpPr>
          <p:cNvPr id="2" name="Title 1">
            <a:extLst>
              <a:ext uri="{FF2B5EF4-FFF2-40B4-BE49-F238E27FC236}">
                <a16:creationId xmlns:a16="http://schemas.microsoft.com/office/drawing/2014/main" id="{0D7A745F-6E5E-4C4A-A316-10705885DB4C}"/>
              </a:ext>
            </a:extLst>
          </p:cNvPr>
          <p:cNvSpPr>
            <a:spLocks noGrp="1"/>
          </p:cNvSpPr>
          <p:nvPr>
            <p:ph type="title"/>
          </p:nvPr>
        </p:nvSpPr>
        <p:spPr>
          <a:xfrm>
            <a:off x="280416" y="268225"/>
            <a:ext cx="11471667" cy="762551"/>
          </a:xfrm>
        </p:spPr>
        <p:txBody>
          <a:bodyPr/>
          <a:lstStyle/>
          <a:p>
            <a:r>
              <a:rPr lang="en-US" dirty="0"/>
              <a:t>Foundation models</a:t>
            </a:r>
          </a:p>
        </p:txBody>
      </p:sp>
      <p:cxnSp>
        <p:nvCxnSpPr>
          <p:cNvPr id="15" name="Straight Arrow Connector 14">
            <a:extLst>
              <a:ext uri="{FF2B5EF4-FFF2-40B4-BE49-F238E27FC236}">
                <a16:creationId xmlns:a16="http://schemas.microsoft.com/office/drawing/2014/main" id="{7346C2C3-3164-5A47-A06E-9B1D1E65BDA7}"/>
              </a:ext>
            </a:extLst>
          </p:cNvPr>
          <p:cNvCxnSpPr>
            <a:cxnSpLocks/>
            <a:stCxn id="71" idx="6"/>
          </p:cNvCxnSpPr>
          <p:nvPr/>
        </p:nvCxnSpPr>
        <p:spPr bwMode="auto">
          <a:xfrm flipV="1">
            <a:off x="1317136" y="3578205"/>
            <a:ext cx="3594569" cy="4137"/>
          </a:xfrm>
          <a:prstGeom prst="straightConnector1">
            <a:avLst/>
          </a:prstGeom>
          <a:ln w="9525">
            <a:solidFill>
              <a:srgbClr val="4589FF"/>
            </a:solidFill>
            <a:headEnd type="none" w="med" len="med"/>
            <a:tailEnd type="arrow" w="med" len="sm"/>
          </a:ln>
          <a:effectLst/>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7977CB3-B6BB-514B-A5AE-D623BFAD3C40}"/>
              </a:ext>
            </a:extLst>
          </p:cNvPr>
          <p:cNvSpPr txBox="1"/>
          <p:nvPr/>
        </p:nvSpPr>
        <p:spPr>
          <a:xfrm>
            <a:off x="280416" y="2969997"/>
            <a:ext cx="1500677" cy="225767"/>
          </a:xfrm>
          <a:prstGeom prst="rect">
            <a:avLst/>
          </a:prstGeom>
          <a:noFill/>
        </p:spPr>
        <p:txBody>
          <a:bodyPr wrap="square" lIns="0" tIns="0" rIns="0" bIns="0" rtlCol="0">
            <a:spAutoFit/>
          </a:bodyPr>
          <a:lstStyle/>
          <a:p>
            <a:pPr algn="ctr" defTabSz="914621">
              <a:defRPr/>
            </a:pPr>
            <a:r>
              <a:rPr lang="en-US" sz="1467" dirty="0">
                <a:solidFill>
                  <a:srgbClr val="FFFFFF"/>
                </a:solidFill>
                <a:latin typeface="IBM Plex Sans" charset="0"/>
                <a:ea typeface="IBM Plex Sans" charset="0"/>
                <a:cs typeface="IBM Plex Sans" charset="0"/>
              </a:rPr>
              <a:t> Raw data</a:t>
            </a:r>
          </a:p>
        </p:txBody>
      </p:sp>
      <p:sp>
        <p:nvSpPr>
          <p:cNvPr id="17" name="TextBox 16">
            <a:extLst>
              <a:ext uri="{FF2B5EF4-FFF2-40B4-BE49-F238E27FC236}">
                <a16:creationId xmlns:a16="http://schemas.microsoft.com/office/drawing/2014/main" id="{FC9B125D-6EBD-6147-937C-E7324FFA16A6}"/>
              </a:ext>
            </a:extLst>
          </p:cNvPr>
          <p:cNvSpPr txBox="1"/>
          <p:nvPr/>
        </p:nvSpPr>
        <p:spPr>
          <a:xfrm>
            <a:off x="4457223" y="2971671"/>
            <a:ext cx="1500677" cy="225767"/>
          </a:xfrm>
          <a:prstGeom prst="rect">
            <a:avLst/>
          </a:prstGeom>
          <a:noFill/>
        </p:spPr>
        <p:txBody>
          <a:bodyPr wrap="square" lIns="0" tIns="0" rIns="0" bIns="0" rtlCol="0">
            <a:spAutoFit/>
          </a:bodyPr>
          <a:lstStyle/>
          <a:p>
            <a:pPr algn="ctr" defTabSz="914621">
              <a:defRPr/>
            </a:pPr>
            <a:r>
              <a:rPr lang="en-US" sz="1467" dirty="0">
                <a:solidFill>
                  <a:srgbClr val="FFFFFF"/>
                </a:solidFill>
                <a:latin typeface="IBM Plex Sans" charset="0"/>
                <a:ea typeface="IBM Plex Sans" charset="0"/>
                <a:cs typeface="IBM Plex Sans" charset="0"/>
              </a:rPr>
              <a:t> Insights</a:t>
            </a:r>
          </a:p>
        </p:txBody>
      </p:sp>
      <p:sp>
        <p:nvSpPr>
          <p:cNvPr id="18" name="TextBox 17">
            <a:extLst>
              <a:ext uri="{FF2B5EF4-FFF2-40B4-BE49-F238E27FC236}">
                <a16:creationId xmlns:a16="http://schemas.microsoft.com/office/drawing/2014/main" id="{AFD18247-B485-2B4B-BB3D-18FFD7A2CB13}"/>
              </a:ext>
            </a:extLst>
          </p:cNvPr>
          <p:cNvSpPr txBox="1"/>
          <p:nvPr/>
        </p:nvSpPr>
        <p:spPr>
          <a:xfrm>
            <a:off x="1934498" y="3111825"/>
            <a:ext cx="1500677" cy="369332"/>
          </a:xfrm>
          <a:prstGeom prst="rect">
            <a:avLst/>
          </a:prstGeom>
          <a:noFill/>
        </p:spPr>
        <p:txBody>
          <a:bodyPr wrap="square" lIns="0" tIns="0" rIns="0" bIns="0" rtlCol="0">
            <a:spAutoFit/>
          </a:bodyPr>
          <a:lstStyle/>
          <a:p>
            <a:pPr defTabSz="914621">
              <a:defRPr/>
            </a:pPr>
            <a:r>
              <a:rPr lang="en-US" sz="1200" dirty="0">
                <a:solidFill>
                  <a:srgbClr val="4589FF"/>
                </a:solidFill>
                <a:latin typeface="IBM Plex Sans" charset="0"/>
                <a:ea typeface="IBM Plex Sans" charset="0"/>
                <a:cs typeface="IBM Plex Sans" charset="0"/>
              </a:rPr>
              <a:t>Foundation</a:t>
            </a:r>
          </a:p>
          <a:p>
            <a:pPr defTabSz="914621">
              <a:defRPr/>
            </a:pPr>
            <a:r>
              <a:rPr lang="en-US" sz="1200" dirty="0">
                <a:solidFill>
                  <a:srgbClr val="4589FF"/>
                </a:solidFill>
                <a:latin typeface="IBM Plex Sans" charset="0"/>
                <a:ea typeface="IBM Plex Sans" charset="0"/>
                <a:cs typeface="IBM Plex Sans" charset="0"/>
              </a:rPr>
              <a:t>models</a:t>
            </a:r>
          </a:p>
        </p:txBody>
      </p:sp>
      <p:sp>
        <p:nvSpPr>
          <p:cNvPr id="19" name="TextBox 18">
            <a:extLst>
              <a:ext uri="{FF2B5EF4-FFF2-40B4-BE49-F238E27FC236}">
                <a16:creationId xmlns:a16="http://schemas.microsoft.com/office/drawing/2014/main" id="{A7D11D8F-97F3-A24C-BDB2-9A6E8DC18C48}"/>
              </a:ext>
            </a:extLst>
          </p:cNvPr>
          <p:cNvSpPr txBox="1"/>
          <p:nvPr/>
        </p:nvSpPr>
        <p:spPr>
          <a:xfrm>
            <a:off x="3438147" y="3096940"/>
            <a:ext cx="1500677" cy="369332"/>
          </a:xfrm>
          <a:prstGeom prst="rect">
            <a:avLst/>
          </a:prstGeom>
          <a:noFill/>
        </p:spPr>
        <p:txBody>
          <a:bodyPr wrap="square" lIns="0" tIns="0" rIns="0" bIns="0" rtlCol="0">
            <a:spAutoFit/>
          </a:bodyPr>
          <a:lstStyle/>
          <a:p>
            <a:pPr defTabSz="914621">
              <a:defRPr/>
            </a:pPr>
            <a:r>
              <a:rPr lang="en-US" sz="1200" dirty="0">
                <a:solidFill>
                  <a:srgbClr val="4589FF"/>
                </a:solidFill>
                <a:latin typeface="IBM Plex Sans" charset="0"/>
                <a:ea typeface="IBM Plex Sans" charset="0"/>
                <a:cs typeface="IBM Plex Sans" charset="0"/>
              </a:rPr>
              <a:t>Efficient model adaptation</a:t>
            </a:r>
          </a:p>
        </p:txBody>
      </p:sp>
      <p:cxnSp>
        <p:nvCxnSpPr>
          <p:cNvPr id="23" name="Straight Connector 22">
            <a:extLst>
              <a:ext uri="{FF2B5EF4-FFF2-40B4-BE49-F238E27FC236}">
                <a16:creationId xmlns:a16="http://schemas.microsoft.com/office/drawing/2014/main" id="{02E1EBEA-FE72-FB44-A495-6E17F767A311}"/>
              </a:ext>
            </a:extLst>
          </p:cNvPr>
          <p:cNvCxnSpPr>
            <a:cxnSpLocks/>
          </p:cNvCxnSpPr>
          <p:nvPr/>
        </p:nvCxnSpPr>
        <p:spPr bwMode="auto">
          <a:xfrm flipV="1">
            <a:off x="2302693" y="3550661"/>
            <a:ext cx="1" cy="686628"/>
          </a:xfrm>
          <a:prstGeom prst="line">
            <a:avLst/>
          </a:prstGeom>
          <a:ln w="9525">
            <a:solidFill>
              <a:schemeClr val="bg1"/>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FF34D17-D05A-0144-89B4-80DB3920C99B}"/>
              </a:ext>
            </a:extLst>
          </p:cNvPr>
          <p:cNvCxnSpPr>
            <a:cxnSpLocks/>
          </p:cNvCxnSpPr>
          <p:nvPr/>
        </p:nvCxnSpPr>
        <p:spPr bwMode="auto">
          <a:xfrm flipV="1">
            <a:off x="3919822" y="3578205"/>
            <a:ext cx="1" cy="686628"/>
          </a:xfrm>
          <a:prstGeom prst="line">
            <a:avLst/>
          </a:prstGeom>
          <a:ln w="9525">
            <a:solidFill>
              <a:schemeClr val="bg1"/>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1" name="Oval 70">
            <a:extLst>
              <a:ext uri="{FF2B5EF4-FFF2-40B4-BE49-F238E27FC236}">
                <a16:creationId xmlns:a16="http://schemas.microsoft.com/office/drawing/2014/main" id="{D34EF7DE-73DA-5848-AF21-517F7D945988}"/>
              </a:ext>
            </a:extLst>
          </p:cNvPr>
          <p:cNvSpPr>
            <a:spLocks noChangeAspect="1"/>
          </p:cNvSpPr>
          <p:nvPr/>
        </p:nvSpPr>
        <p:spPr bwMode="auto">
          <a:xfrm>
            <a:off x="744377" y="3295829"/>
            <a:ext cx="572759" cy="573024"/>
          </a:xfrm>
          <a:prstGeom prst="ellipse">
            <a:avLst/>
          </a:prstGeom>
          <a:noFill/>
          <a:ln w="9525">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ctr" anchorCtr="1" compatLnSpc="1">
            <a:prstTxWarp prst="textNoShape">
              <a:avLst/>
            </a:prstTxWarp>
          </a:bodyPr>
          <a:lstStyle/>
          <a:p>
            <a:pPr algn="ctr" defTabSz="914621">
              <a:defRPr/>
            </a:pPr>
            <a:endParaRPr lang="en-US" sz="1200" dirty="0">
              <a:solidFill>
                <a:srgbClr val="000000"/>
              </a:solidFill>
              <a:latin typeface="IBM Plex Sans" charset="0"/>
              <a:ea typeface="IBM Plex Sans" charset="0"/>
              <a:cs typeface="IBM Plex Sans" charset="0"/>
            </a:endParaRPr>
          </a:p>
        </p:txBody>
      </p:sp>
      <p:sp>
        <p:nvSpPr>
          <p:cNvPr id="72" name="Oval 71">
            <a:extLst>
              <a:ext uri="{FF2B5EF4-FFF2-40B4-BE49-F238E27FC236}">
                <a16:creationId xmlns:a16="http://schemas.microsoft.com/office/drawing/2014/main" id="{8CC95319-F637-8245-AA08-00D165AB3903}"/>
              </a:ext>
            </a:extLst>
          </p:cNvPr>
          <p:cNvSpPr>
            <a:spLocks noChangeAspect="1"/>
          </p:cNvSpPr>
          <p:nvPr/>
        </p:nvSpPr>
        <p:spPr bwMode="auto">
          <a:xfrm>
            <a:off x="4922319" y="3290487"/>
            <a:ext cx="570485" cy="570751"/>
          </a:xfrm>
          <a:prstGeom prst="ellipse">
            <a:avLst/>
          </a:prstGeom>
          <a:noFill/>
          <a:ln w="9525">
            <a:solidFill>
              <a:srgbClr val="4589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ctr" anchorCtr="1" compatLnSpc="1">
            <a:prstTxWarp prst="textNoShape">
              <a:avLst/>
            </a:prstTxWarp>
          </a:bodyPr>
          <a:lstStyle/>
          <a:p>
            <a:pPr algn="ctr" defTabSz="914621">
              <a:defRPr/>
            </a:pPr>
            <a:endParaRPr lang="en-US" sz="1200" dirty="0">
              <a:solidFill>
                <a:srgbClr val="000000"/>
              </a:solidFill>
              <a:latin typeface="IBM Plex Sans" charset="0"/>
              <a:ea typeface="IBM Plex Sans" charset="0"/>
              <a:cs typeface="IBM Plex Sans" charset="0"/>
            </a:endParaRPr>
          </a:p>
        </p:txBody>
      </p:sp>
      <p:pic>
        <p:nvPicPr>
          <p:cNvPr id="75" name="Graphic 74" descr="Network with solid fill">
            <a:extLst>
              <a:ext uri="{FF2B5EF4-FFF2-40B4-BE49-F238E27FC236}">
                <a16:creationId xmlns:a16="http://schemas.microsoft.com/office/drawing/2014/main" id="{5EB0A735-4A04-D74D-8263-4C8781653A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881988" flipH="1">
            <a:off x="4968151" y="3350298"/>
            <a:ext cx="339197" cy="339197"/>
          </a:xfrm>
          <a:prstGeom prst="rect">
            <a:avLst/>
          </a:prstGeom>
        </p:spPr>
      </p:pic>
      <p:pic>
        <p:nvPicPr>
          <p:cNvPr id="76" name="Graphic 75" descr="Network with solid fill">
            <a:extLst>
              <a:ext uri="{FF2B5EF4-FFF2-40B4-BE49-F238E27FC236}">
                <a16:creationId xmlns:a16="http://schemas.microsoft.com/office/drawing/2014/main" id="{557FFB3F-1859-A847-AA36-9A6FF56564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42857" flipH="1">
            <a:off x="5131010" y="3469131"/>
            <a:ext cx="316164" cy="316163"/>
          </a:xfrm>
          <a:prstGeom prst="rect">
            <a:avLst/>
          </a:prstGeom>
        </p:spPr>
      </p:pic>
      <p:sp>
        <p:nvSpPr>
          <p:cNvPr id="63" name="Rectangle 62">
            <a:extLst>
              <a:ext uri="{FF2B5EF4-FFF2-40B4-BE49-F238E27FC236}">
                <a16:creationId xmlns:a16="http://schemas.microsoft.com/office/drawing/2014/main" id="{E0073E02-6806-CC48-9454-179C20F07ADA}"/>
              </a:ext>
            </a:extLst>
          </p:cNvPr>
          <p:cNvSpPr/>
          <p:nvPr/>
        </p:nvSpPr>
        <p:spPr bwMode="auto">
          <a:xfrm>
            <a:off x="1507754" y="4145977"/>
            <a:ext cx="3162068" cy="2252951"/>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defRPr/>
            </a:pPr>
            <a:endParaRPr lang="en-US" sz="1400" dirty="0">
              <a:solidFill>
                <a:srgbClr val="000000"/>
              </a:solidFill>
              <a:latin typeface="IBM Plex Sans" charset="0"/>
              <a:ea typeface="IBM Plex Sans" charset="0"/>
              <a:cs typeface="IBM Plex Sans" charset="0"/>
            </a:endParaRPr>
          </a:p>
        </p:txBody>
      </p:sp>
      <p:pic>
        <p:nvPicPr>
          <p:cNvPr id="53" name="Picture 52">
            <a:extLst>
              <a:ext uri="{FF2B5EF4-FFF2-40B4-BE49-F238E27FC236}">
                <a16:creationId xmlns:a16="http://schemas.microsoft.com/office/drawing/2014/main" id="{ACDEF8D9-6EC1-8A43-A5F8-ECD59FC09383}"/>
              </a:ext>
            </a:extLst>
          </p:cNvPr>
          <p:cNvPicPr>
            <a:picLocks noChangeAspect="1"/>
          </p:cNvPicPr>
          <p:nvPr/>
        </p:nvPicPr>
        <p:blipFill rotWithShape="1">
          <a:blip r:embed="rId7"/>
          <a:srcRect l="5631" t="4773" r="5866" b="4433"/>
          <a:stretch/>
        </p:blipFill>
        <p:spPr>
          <a:xfrm>
            <a:off x="1627583" y="4202396"/>
            <a:ext cx="2838644" cy="2149776"/>
          </a:xfrm>
          <a:prstGeom prst="rect">
            <a:avLst/>
          </a:prstGeom>
        </p:spPr>
      </p:pic>
      <p:sp>
        <p:nvSpPr>
          <p:cNvPr id="48" name="Title 1">
            <a:extLst>
              <a:ext uri="{FF2B5EF4-FFF2-40B4-BE49-F238E27FC236}">
                <a16:creationId xmlns:a16="http://schemas.microsoft.com/office/drawing/2014/main" id="{434C5A18-696A-854B-8E27-E920E46A3617}"/>
              </a:ext>
            </a:extLst>
          </p:cNvPr>
          <p:cNvSpPr txBox="1">
            <a:spLocks/>
          </p:cNvSpPr>
          <p:nvPr/>
        </p:nvSpPr>
        <p:spPr>
          <a:xfrm>
            <a:off x="578365" y="2296106"/>
            <a:ext cx="5713619" cy="441671"/>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70">
              <a:defRPr/>
            </a:pPr>
            <a:r>
              <a:rPr lang="en-US" sz="2133" kern="0" dirty="0">
                <a:solidFill>
                  <a:srgbClr val="FFFFFF"/>
                </a:solidFill>
              </a:rPr>
              <a:t>An emerging era of adaptable models</a:t>
            </a:r>
          </a:p>
        </p:txBody>
      </p:sp>
      <p:sp>
        <p:nvSpPr>
          <p:cNvPr id="49" name="Title 1">
            <a:extLst>
              <a:ext uri="{FF2B5EF4-FFF2-40B4-BE49-F238E27FC236}">
                <a16:creationId xmlns:a16="http://schemas.microsoft.com/office/drawing/2014/main" id="{3318A8C5-0492-DD45-AB67-69B7A19B6490}"/>
              </a:ext>
            </a:extLst>
          </p:cNvPr>
          <p:cNvSpPr txBox="1">
            <a:spLocks/>
          </p:cNvSpPr>
          <p:nvPr/>
        </p:nvSpPr>
        <p:spPr>
          <a:xfrm>
            <a:off x="6551264" y="2296105"/>
            <a:ext cx="5713619" cy="4416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1219170">
              <a:defRPr/>
            </a:pPr>
            <a:r>
              <a:rPr lang="en-US" sz="2133" kern="0" dirty="0">
                <a:solidFill>
                  <a:srgbClr val="FFFFFF"/>
                </a:solidFill>
              </a:rPr>
              <a:t>Born in NLP and have transformed it</a:t>
            </a:r>
          </a:p>
        </p:txBody>
      </p:sp>
      <p:graphicFrame>
        <p:nvGraphicFramePr>
          <p:cNvPr id="50" name="Table 49">
            <a:extLst>
              <a:ext uri="{FF2B5EF4-FFF2-40B4-BE49-F238E27FC236}">
                <a16:creationId xmlns:a16="http://schemas.microsoft.com/office/drawing/2014/main" id="{FCB369D7-0BD0-F74B-A860-68ED763F7A5A}"/>
              </a:ext>
            </a:extLst>
          </p:cNvPr>
          <p:cNvGraphicFramePr>
            <a:graphicFrameLocks noGrp="1"/>
          </p:cNvGraphicFramePr>
          <p:nvPr/>
        </p:nvGraphicFramePr>
        <p:xfrm>
          <a:off x="8596560" y="288929"/>
          <a:ext cx="3315024" cy="1524000"/>
        </p:xfrm>
        <a:graphic>
          <a:graphicData uri="http://schemas.openxmlformats.org/drawingml/2006/table">
            <a:tbl>
              <a:tblPr firstRow="1" bandRow="1">
                <a:tableStyleId>{5C22544A-7EE6-4342-B048-85BDC9FD1C3A}</a:tableStyleId>
              </a:tblPr>
              <a:tblGrid>
                <a:gridCol w="1475740">
                  <a:extLst>
                    <a:ext uri="{9D8B030D-6E8A-4147-A177-3AD203B41FA5}">
                      <a16:colId xmlns:a16="http://schemas.microsoft.com/office/drawing/2014/main" val="380049763"/>
                    </a:ext>
                  </a:extLst>
                </a:gridCol>
                <a:gridCol w="1839284">
                  <a:extLst>
                    <a:ext uri="{9D8B030D-6E8A-4147-A177-3AD203B41FA5}">
                      <a16:colId xmlns:a16="http://schemas.microsoft.com/office/drawing/2014/main" val="873061120"/>
                    </a:ext>
                  </a:extLst>
                </a:gridCol>
              </a:tblGrid>
              <a:tr h="304800">
                <a:tc>
                  <a:txBody>
                    <a:bodyPr/>
                    <a:lstStyle/>
                    <a:p>
                      <a:r>
                        <a:rPr lang="en-US" sz="1200" b="0" i="0" dirty="0">
                          <a:solidFill>
                            <a:srgbClr val="4589FF"/>
                          </a:solidFill>
                          <a:latin typeface="IBM Plex Sans" panose="020B0503050203000203" pitchFamily="34" charset="0"/>
                        </a:rPr>
                        <a:t>Google</a:t>
                      </a:r>
                    </a:p>
                  </a:txBody>
                  <a:tcPr marL="121920" marR="121920" marT="60960" marB="60960" anchor="ctr">
                    <a:lnL w="12700" cmpd="sng">
                      <a:noFill/>
                    </a:lnL>
                    <a:lnR w="9525" cap="flat" cmpd="sng" algn="ctr">
                      <a:solidFill>
                        <a:schemeClr val="bg1"/>
                      </a:solid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bg1"/>
                          </a:solidFill>
                          <a:latin typeface="IBM Plex Sans" panose="020B0503050203000203" pitchFamily="34" charset="0"/>
                        </a:rPr>
                        <a:t>BERT, T5, </a:t>
                      </a:r>
                      <a:r>
                        <a:rPr lang="en-US" sz="1200" b="0" i="0" dirty="0" err="1">
                          <a:solidFill>
                            <a:schemeClr val="bg1"/>
                          </a:solidFill>
                          <a:latin typeface="IBM Plex Sans" panose="020B0503050203000203" pitchFamily="34" charset="0"/>
                        </a:rPr>
                        <a:t>LaMDA,MUM</a:t>
                      </a:r>
                      <a:r>
                        <a:rPr lang="en-US" sz="1200" b="0" i="0" dirty="0">
                          <a:solidFill>
                            <a:schemeClr val="bg1"/>
                          </a:solidFill>
                          <a:latin typeface="IBM Plex Sans" panose="020B0503050203000203" pitchFamily="34" charset="0"/>
                        </a:rPr>
                        <a:t> </a:t>
                      </a:r>
                    </a:p>
                  </a:txBody>
                  <a:tcPr marL="121920" marR="121920" marT="60960" marB="60960" anchor="ctr">
                    <a:lnL w="9525"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718223"/>
                  </a:ext>
                </a:extLst>
              </a:tr>
              <a:tr h="304800">
                <a:tc>
                  <a:txBody>
                    <a:bodyPr/>
                    <a:lstStyle/>
                    <a:p>
                      <a:r>
                        <a:rPr lang="en-US" sz="1200" b="0" i="0" dirty="0">
                          <a:solidFill>
                            <a:srgbClr val="4589FF"/>
                          </a:solidFill>
                          <a:latin typeface="IBM Plex Sans" panose="020B0503050203000203" pitchFamily="34" charset="0"/>
                        </a:rPr>
                        <a:t>Facebook</a:t>
                      </a:r>
                    </a:p>
                  </a:txBody>
                  <a:tcPr marL="121920" marR="121920" marT="60960" marB="60960"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bg1"/>
                          </a:solidFill>
                          <a:latin typeface="IBM Plex Sans" panose="020B0503050203000203" pitchFamily="34" charset="0"/>
                        </a:rPr>
                        <a:t>BART, </a:t>
                      </a:r>
                      <a:r>
                        <a:rPr lang="en-US" sz="1200" b="0" i="0" dirty="0" err="1">
                          <a:solidFill>
                            <a:schemeClr val="bg1"/>
                          </a:solidFill>
                          <a:latin typeface="IBM Plex Sans" panose="020B0503050203000203" pitchFamily="34" charset="0"/>
                        </a:rPr>
                        <a:t>RoBERTa</a:t>
                      </a:r>
                      <a:r>
                        <a:rPr lang="en-US" sz="1200" b="0" i="0" dirty="0">
                          <a:solidFill>
                            <a:schemeClr val="bg1"/>
                          </a:solidFill>
                          <a:latin typeface="IBM Plex Sans" panose="020B0503050203000203" pitchFamily="34" charset="0"/>
                        </a:rPr>
                        <a:t>, XLM</a:t>
                      </a:r>
                    </a:p>
                  </a:txBody>
                  <a:tcPr marL="121920" marR="121920" marT="60960" marB="60960"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9424812"/>
                  </a:ext>
                </a:extLst>
              </a:tr>
              <a:tr h="304800">
                <a:tc>
                  <a:txBody>
                    <a:bodyPr/>
                    <a:lstStyle/>
                    <a:p>
                      <a:r>
                        <a:rPr lang="en-US" sz="1200" b="0" i="0" dirty="0" err="1">
                          <a:solidFill>
                            <a:srgbClr val="4589FF"/>
                          </a:solidFill>
                          <a:latin typeface="IBM Plex Sans" panose="020B0503050203000203" pitchFamily="34" charset="0"/>
                        </a:rPr>
                        <a:t>OpenAI</a:t>
                      </a:r>
                      <a:endParaRPr lang="en-US" sz="1200" b="0" i="0" dirty="0">
                        <a:solidFill>
                          <a:srgbClr val="4589FF"/>
                        </a:solidFill>
                        <a:latin typeface="IBM Plex Sans" panose="020B0503050203000203" pitchFamily="34" charset="0"/>
                      </a:endParaRPr>
                    </a:p>
                  </a:txBody>
                  <a:tcPr marL="121920" marR="121920" marT="60960" marB="60960"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bg1"/>
                          </a:solidFill>
                          <a:latin typeface="IBM Plex Sans" panose="020B0503050203000203" pitchFamily="34" charset="0"/>
                        </a:rPr>
                        <a:t>GPT-3…</a:t>
                      </a:r>
                    </a:p>
                  </a:txBody>
                  <a:tcPr marL="121920" marR="121920" marT="60960" marB="60960"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0860768"/>
                  </a:ext>
                </a:extLst>
              </a:tr>
              <a:tr h="304800">
                <a:tc>
                  <a:txBody>
                    <a:bodyPr/>
                    <a:lstStyle/>
                    <a:p>
                      <a:r>
                        <a:rPr lang="en-US" sz="1200" b="0" i="0" dirty="0">
                          <a:solidFill>
                            <a:srgbClr val="4589FF"/>
                          </a:solidFill>
                          <a:latin typeface="IBM Plex Sans" panose="020B0503050203000203" pitchFamily="34" charset="0"/>
                        </a:rPr>
                        <a:t>NVIDIA</a:t>
                      </a:r>
                    </a:p>
                  </a:txBody>
                  <a:tcPr marL="121920" marR="121920" marT="60960" marB="60960"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bg1"/>
                          </a:solidFill>
                          <a:latin typeface="IBM Plex Sans" panose="020B0503050203000203" pitchFamily="34" charset="0"/>
                        </a:rPr>
                        <a:t>Megatron MT-LM</a:t>
                      </a:r>
                    </a:p>
                  </a:txBody>
                  <a:tcPr marL="121920" marR="121920" marT="60960" marB="60960"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1926661"/>
                  </a:ext>
                </a:extLst>
              </a:tr>
              <a:tr h="304800">
                <a:tc>
                  <a:txBody>
                    <a:bodyPr/>
                    <a:lstStyle/>
                    <a:p>
                      <a:r>
                        <a:rPr lang="en-US" sz="1200" b="0" i="0" dirty="0">
                          <a:solidFill>
                            <a:srgbClr val="4589FF"/>
                          </a:solidFill>
                          <a:latin typeface="IBM Plex Sans" panose="020B0503050203000203" pitchFamily="34" charset="0"/>
                        </a:rPr>
                        <a:t>NVIDIA Microsoft</a:t>
                      </a:r>
                    </a:p>
                  </a:txBody>
                  <a:tcPr marL="121920" marR="121920" marT="60960" marB="60960"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b="0" i="0" dirty="0">
                          <a:solidFill>
                            <a:schemeClr val="bg1"/>
                          </a:solidFill>
                          <a:latin typeface="IBM Plex Sans" panose="020B0503050203000203" pitchFamily="34" charset="0"/>
                        </a:rPr>
                        <a:t>Megatron MT-NLG </a:t>
                      </a:r>
                    </a:p>
                  </a:txBody>
                  <a:tcPr marL="121920" marR="121920" marT="60960" marB="60960"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8474345"/>
                  </a:ext>
                </a:extLst>
              </a:tr>
            </a:tbl>
          </a:graphicData>
        </a:graphic>
      </p:graphicFrame>
      <p:sp>
        <p:nvSpPr>
          <p:cNvPr id="52" name="TextBox 51">
            <a:extLst>
              <a:ext uri="{FF2B5EF4-FFF2-40B4-BE49-F238E27FC236}">
                <a16:creationId xmlns:a16="http://schemas.microsoft.com/office/drawing/2014/main" id="{B8DB48D5-758C-014E-8CBD-0E890CB0648E}"/>
              </a:ext>
            </a:extLst>
          </p:cNvPr>
          <p:cNvSpPr txBox="1"/>
          <p:nvPr/>
        </p:nvSpPr>
        <p:spPr>
          <a:xfrm>
            <a:off x="6183755" y="3223815"/>
            <a:ext cx="1469656" cy="379656"/>
          </a:xfrm>
          <a:prstGeom prst="rect">
            <a:avLst/>
          </a:prstGeom>
          <a:noFill/>
        </p:spPr>
        <p:txBody>
          <a:bodyPr wrap="square">
            <a:spAutoFit/>
          </a:bodyPr>
          <a:lstStyle/>
          <a:p>
            <a:pPr algn="ctr" defTabSz="914621">
              <a:defRPr/>
            </a:pPr>
            <a:r>
              <a:rPr lang="en-US" sz="1867" dirty="0">
                <a:solidFill>
                  <a:srgbClr val="4589FF"/>
                </a:solidFill>
                <a:latin typeface="IBM Plex Sans" panose="020B0503050203000203" pitchFamily="34" charset="0"/>
              </a:rPr>
              <a:t>IBM</a:t>
            </a:r>
          </a:p>
        </p:txBody>
      </p:sp>
      <p:sp>
        <p:nvSpPr>
          <p:cNvPr id="54" name="Text Placeholder 3">
            <a:extLst>
              <a:ext uri="{FF2B5EF4-FFF2-40B4-BE49-F238E27FC236}">
                <a16:creationId xmlns:a16="http://schemas.microsoft.com/office/drawing/2014/main" id="{9F190514-2796-4C4A-9754-F134F09407C3}"/>
              </a:ext>
            </a:extLst>
          </p:cNvPr>
          <p:cNvSpPr txBox="1">
            <a:spLocks/>
          </p:cNvSpPr>
          <p:nvPr/>
        </p:nvSpPr>
        <p:spPr>
          <a:xfrm>
            <a:off x="6551264" y="3575862"/>
            <a:ext cx="5315707" cy="3117724"/>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48" indent="-173732" algn="l" rtl="0" eaLnBrk="1" fontAlgn="base" hangingPunct="1">
              <a:lnSpc>
                <a:spcPct val="100000"/>
              </a:lnSpc>
              <a:spcBef>
                <a:spcPts val="1100"/>
              </a:spcBef>
              <a:spcAft>
                <a:spcPct val="0"/>
              </a:spcAft>
              <a:buClr>
                <a:schemeClr val="bg1"/>
              </a:buClr>
              <a:buSzPct val="100000"/>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896" indent="-173732"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43" indent="-173732" algn="l" rtl="0" eaLnBrk="1" fontAlgn="base" hangingPunct="1">
              <a:lnSpc>
                <a:spcPct val="100000"/>
              </a:lnSpc>
              <a:spcBef>
                <a:spcPts val="1100"/>
              </a:spcBef>
              <a:spcAft>
                <a:spcPct val="0"/>
              </a:spcAft>
              <a:buClr>
                <a:schemeClr val="bg1"/>
              </a:buClr>
              <a:buSzPct val="100000"/>
              <a:buFont typeface="IBM Plex Sans"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65" indent="-173732" algn="l" rtl="0" eaLnBrk="1" fontAlgn="base" hangingPunct="1">
              <a:lnSpc>
                <a:spcPct val="100000"/>
              </a:lnSpc>
              <a:spcBef>
                <a:spcPts val="1100"/>
              </a:spcBef>
              <a:spcAft>
                <a:spcPct val="0"/>
              </a:spcAft>
              <a:buClr>
                <a:schemeClr val="bg1"/>
              </a:buClr>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1219170">
              <a:spcBef>
                <a:spcPts val="0"/>
              </a:spcBef>
              <a:defRPr/>
            </a:pPr>
            <a:r>
              <a:rPr lang="en-US" sz="1600" kern="0" dirty="0">
                <a:solidFill>
                  <a:srgbClr val="FFFFFF"/>
                </a:solidFill>
              </a:rPr>
              <a:t>Foundation models on controlled data sets already part of our commercial capabilities and in research tech</a:t>
            </a:r>
          </a:p>
          <a:p>
            <a:pPr defTabSz="1219170">
              <a:spcBef>
                <a:spcPts val="0"/>
              </a:spcBef>
              <a:defRPr/>
            </a:pPr>
            <a:endParaRPr lang="en-US" sz="1600" kern="0" dirty="0">
              <a:solidFill>
                <a:srgbClr val="FFFFFF"/>
              </a:solidFill>
            </a:endParaRPr>
          </a:p>
          <a:p>
            <a:pPr marL="158747" indent="-158747" defTabSz="1219170">
              <a:spcBef>
                <a:spcPts val="0"/>
              </a:spcBef>
              <a:buClr>
                <a:srgbClr val="4589FF"/>
              </a:buClr>
              <a:buSzPct val="100000"/>
              <a:buFont typeface="System Font Regular"/>
              <a:buChar char="–"/>
              <a:defRPr/>
            </a:pPr>
            <a:r>
              <a:rPr lang="en-US" sz="1333" kern="0" dirty="0">
                <a:solidFill>
                  <a:srgbClr val="4589FF"/>
                </a:solidFill>
              </a:rPr>
              <a:t>Conversational systems</a:t>
            </a:r>
          </a:p>
          <a:p>
            <a:pPr marL="158747" indent="-158747" defTabSz="1219170">
              <a:spcBef>
                <a:spcPts val="0"/>
              </a:spcBef>
              <a:buClr>
                <a:srgbClr val="4589FF"/>
              </a:buClr>
              <a:buSzPct val="100000"/>
              <a:buFont typeface="System Font Regular"/>
              <a:buChar char="–"/>
              <a:defRPr/>
            </a:pPr>
            <a:r>
              <a:rPr lang="en-US" sz="1333" kern="0" dirty="0">
                <a:solidFill>
                  <a:srgbClr val="4589FF"/>
                </a:solidFill>
              </a:rPr>
              <a:t>Language &amp; Document Understanding</a:t>
            </a:r>
          </a:p>
          <a:p>
            <a:pPr marL="158747" indent="-158747" defTabSz="1219170">
              <a:spcBef>
                <a:spcPts val="0"/>
              </a:spcBef>
              <a:buClr>
                <a:srgbClr val="4589FF"/>
              </a:buClr>
              <a:buSzPct val="100000"/>
              <a:buFont typeface="System Font Regular"/>
              <a:buChar char="–"/>
              <a:defRPr/>
            </a:pPr>
            <a:r>
              <a:rPr lang="en-US" sz="1333" kern="0" dirty="0">
                <a:solidFill>
                  <a:srgbClr val="4589FF"/>
                </a:solidFill>
              </a:rPr>
              <a:t>NLP Leaderboards</a:t>
            </a:r>
          </a:p>
          <a:p>
            <a:pPr marL="158747" indent="-158747" defTabSz="1219170">
              <a:spcBef>
                <a:spcPts val="0"/>
              </a:spcBef>
              <a:buClr>
                <a:srgbClr val="4589FF"/>
              </a:buClr>
              <a:buSzPct val="100000"/>
              <a:buFont typeface="System Font Regular"/>
              <a:buChar char="–"/>
              <a:defRPr/>
            </a:pPr>
            <a:endParaRPr lang="en-US" sz="1333" kern="0" dirty="0">
              <a:solidFill>
                <a:srgbClr val="4589FF"/>
              </a:solidFill>
            </a:endParaRPr>
          </a:p>
          <a:p>
            <a:pPr marL="158747" indent="-158747" defTabSz="1219170">
              <a:spcBef>
                <a:spcPts val="0"/>
              </a:spcBef>
              <a:buClrTx/>
              <a:buSzPct val="100000"/>
              <a:buFont typeface="System Font Regular"/>
              <a:buChar char="–"/>
              <a:defRPr/>
            </a:pPr>
            <a:r>
              <a:rPr lang="en-US" sz="1067" kern="0" dirty="0">
                <a:solidFill>
                  <a:srgbClr val="FFFFFF"/>
                </a:solidFill>
              </a:rPr>
              <a:t>#1 in </a:t>
            </a:r>
            <a:r>
              <a:rPr lang="en-US" sz="1067" kern="0" dirty="0" err="1">
                <a:solidFill>
                  <a:srgbClr val="FFFFFF"/>
                </a:solidFill>
              </a:rPr>
              <a:t>TiDy</a:t>
            </a:r>
            <a:r>
              <a:rPr lang="en-US" sz="1067" kern="0" dirty="0">
                <a:solidFill>
                  <a:srgbClr val="FFFFFF"/>
                </a:solidFill>
              </a:rPr>
              <a:t> (multilingual question answering)</a:t>
            </a:r>
          </a:p>
          <a:p>
            <a:pPr marL="158747" indent="-158747" defTabSz="1219170">
              <a:spcBef>
                <a:spcPts val="0"/>
              </a:spcBef>
              <a:buClrTx/>
              <a:buSzPct val="100000"/>
              <a:buFont typeface="System Font Regular"/>
              <a:buChar char="–"/>
              <a:defRPr/>
            </a:pPr>
            <a:r>
              <a:rPr lang="en-US" sz="1067" kern="0" dirty="0">
                <a:solidFill>
                  <a:srgbClr val="FFFFFF"/>
                </a:solidFill>
              </a:rPr>
              <a:t>#1 in </a:t>
            </a:r>
            <a:r>
              <a:rPr lang="en-US" sz="1067" kern="0" dirty="0" err="1">
                <a:solidFill>
                  <a:srgbClr val="FFFFFF"/>
                </a:solidFill>
              </a:rPr>
              <a:t>Xor</a:t>
            </a:r>
            <a:r>
              <a:rPr lang="en-US" sz="1067" kern="0" dirty="0">
                <a:solidFill>
                  <a:srgbClr val="FFFFFF"/>
                </a:solidFill>
              </a:rPr>
              <a:t>-TIDY (cross lingual QA)</a:t>
            </a:r>
          </a:p>
          <a:p>
            <a:pPr marL="158747" indent="-158747" defTabSz="1219170">
              <a:spcBef>
                <a:spcPts val="0"/>
              </a:spcBef>
              <a:buClrTx/>
              <a:buSzPct val="100000"/>
              <a:buFont typeface="System Font Regular"/>
              <a:buChar char="–"/>
              <a:defRPr/>
            </a:pPr>
            <a:r>
              <a:rPr lang="en-US" sz="1067" kern="0" dirty="0">
                <a:solidFill>
                  <a:srgbClr val="FFFFFF"/>
                </a:solidFill>
              </a:rPr>
              <a:t>#3 in Natural Language Queries  (QA) </a:t>
            </a:r>
          </a:p>
          <a:p>
            <a:pPr marL="158747" indent="-158747" defTabSz="1219170">
              <a:spcBef>
                <a:spcPts val="0"/>
              </a:spcBef>
              <a:buClrTx/>
              <a:buSzPct val="100000"/>
              <a:buFont typeface="System Font Regular"/>
              <a:buChar char="–"/>
              <a:defRPr/>
            </a:pPr>
            <a:r>
              <a:rPr lang="en-US" sz="1067" kern="0" dirty="0">
                <a:solidFill>
                  <a:srgbClr val="FFFFFF"/>
                </a:solidFill>
              </a:rPr>
              <a:t>#1 in Wizard of Wikipedia/KILT (content grounded dialog )</a:t>
            </a:r>
          </a:p>
          <a:p>
            <a:pPr marL="158747" indent="-158747" defTabSz="1219170">
              <a:spcBef>
                <a:spcPts val="0"/>
              </a:spcBef>
              <a:buClrTx/>
              <a:buSzPct val="100000"/>
              <a:buFont typeface="System Font Regular"/>
              <a:buChar char="–"/>
              <a:defRPr/>
            </a:pPr>
            <a:r>
              <a:rPr lang="en-US" sz="1067" kern="0" dirty="0">
                <a:solidFill>
                  <a:srgbClr val="FFFFFF"/>
                </a:solidFill>
              </a:rPr>
              <a:t>#1 in Fact Checking/KILT</a:t>
            </a:r>
          </a:p>
          <a:p>
            <a:pPr marL="158747" indent="-158747" defTabSz="1219170">
              <a:spcBef>
                <a:spcPts val="0"/>
              </a:spcBef>
              <a:buClrTx/>
              <a:buSzPct val="100000"/>
              <a:buFont typeface="System Font Regular"/>
              <a:buChar char="–"/>
              <a:defRPr/>
            </a:pPr>
            <a:r>
              <a:rPr lang="en-US" sz="1067" kern="0" dirty="0">
                <a:solidFill>
                  <a:srgbClr val="FFFFFF"/>
                </a:solidFill>
              </a:rPr>
              <a:t>#1 in Table Question Answering</a:t>
            </a:r>
          </a:p>
          <a:p>
            <a:pPr marL="158747" indent="-158747" defTabSz="1219170">
              <a:spcBef>
                <a:spcPts val="0"/>
              </a:spcBef>
              <a:buClrTx/>
              <a:buSzPct val="100000"/>
              <a:buFont typeface="System Font Regular"/>
              <a:buChar char="–"/>
              <a:defRPr/>
            </a:pPr>
            <a:r>
              <a:rPr lang="en-US" sz="1067" kern="0" dirty="0">
                <a:solidFill>
                  <a:srgbClr val="FFFFFF"/>
                </a:solidFill>
              </a:rPr>
              <a:t>#1 in DREAM (multiple choice questions for dialog)</a:t>
            </a:r>
          </a:p>
          <a:p>
            <a:pPr marL="158747" indent="-158747" defTabSz="1219170">
              <a:spcBef>
                <a:spcPts val="0"/>
              </a:spcBef>
              <a:buClrTx/>
              <a:buSzPct val="100000"/>
              <a:buFont typeface="System Font Regular"/>
              <a:buChar char="–"/>
              <a:defRPr/>
            </a:pPr>
            <a:r>
              <a:rPr lang="en-US" sz="1067" kern="0" dirty="0">
                <a:solidFill>
                  <a:srgbClr val="FFFFFF"/>
                </a:solidFill>
              </a:rPr>
              <a:t>#1 in Switchboard 500 (English Speech to Text )</a:t>
            </a:r>
            <a:endParaRPr lang="en-US" sz="1333" kern="0" dirty="0">
              <a:solidFill>
                <a:srgbClr val="FFFFFF"/>
              </a:solidFill>
            </a:endParaRPr>
          </a:p>
          <a:p>
            <a:pPr marL="158747" indent="-158747" defTabSz="1219170">
              <a:spcBef>
                <a:spcPts val="0"/>
              </a:spcBef>
              <a:buClrTx/>
              <a:buSzPct val="100000"/>
              <a:buFont typeface="System Font Regular"/>
              <a:buChar char="–"/>
              <a:defRPr/>
            </a:pPr>
            <a:endParaRPr lang="en-US" sz="1333" kern="0" dirty="0">
              <a:solidFill>
                <a:srgbClr val="FFFFFF"/>
              </a:solidFill>
            </a:endParaRPr>
          </a:p>
          <a:p>
            <a:pPr marL="158747" indent="-158747" defTabSz="1219170">
              <a:spcBef>
                <a:spcPts val="0"/>
              </a:spcBef>
              <a:buClr>
                <a:srgbClr val="4589FF"/>
              </a:buClr>
              <a:buSzPct val="100000"/>
              <a:buFont typeface="System Font Regular"/>
              <a:buChar char="–"/>
              <a:defRPr/>
            </a:pPr>
            <a:endParaRPr lang="en-US" sz="1333" kern="0" dirty="0">
              <a:solidFill>
                <a:srgbClr val="4589FF"/>
              </a:solidFill>
            </a:endParaRPr>
          </a:p>
          <a:p>
            <a:pPr defTabSz="1219170">
              <a:spcBef>
                <a:spcPts val="0"/>
              </a:spcBef>
              <a:defRPr/>
            </a:pPr>
            <a:endParaRPr lang="en-US" sz="1467" kern="0" dirty="0">
              <a:solidFill>
                <a:srgbClr val="FFFFFF"/>
              </a:solidFill>
            </a:endParaRPr>
          </a:p>
          <a:p>
            <a:pPr defTabSz="1219170">
              <a:spcBef>
                <a:spcPts val="0"/>
              </a:spcBef>
              <a:defRPr/>
            </a:pPr>
            <a:endParaRPr lang="en-US" sz="1467" kern="0" dirty="0">
              <a:solidFill>
                <a:srgbClr val="FFFFFF"/>
              </a:solidFill>
            </a:endParaRPr>
          </a:p>
          <a:p>
            <a:pPr defTabSz="1219170">
              <a:spcBef>
                <a:spcPts val="0"/>
              </a:spcBef>
              <a:defRPr/>
            </a:pPr>
            <a:endParaRPr lang="en-US" sz="1467" kern="0" dirty="0">
              <a:solidFill>
                <a:srgbClr val="FFFFFF"/>
              </a:solidFill>
            </a:endParaRPr>
          </a:p>
          <a:p>
            <a:pPr defTabSz="1219170">
              <a:spcBef>
                <a:spcPts val="0"/>
              </a:spcBef>
              <a:defRPr/>
            </a:pPr>
            <a:endParaRPr lang="en-US" sz="1467" kern="0" dirty="0">
              <a:solidFill>
                <a:srgbClr val="FFFFFF"/>
              </a:solidFill>
            </a:endParaRPr>
          </a:p>
        </p:txBody>
      </p:sp>
      <p:sp>
        <p:nvSpPr>
          <p:cNvPr id="25" name="Footer Placeholder">
            <a:extLst>
              <a:ext uri="{FF2B5EF4-FFF2-40B4-BE49-F238E27FC236}">
                <a16:creationId xmlns:a16="http://schemas.microsoft.com/office/drawing/2014/main" id="{61BD3E44-36DD-1CA1-F4A2-B9E345DCC193}"/>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314939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E55A8E-3C7C-EE44-897A-14B120FE0E61}"/>
              </a:ext>
            </a:extLst>
          </p:cNvPr>
          <p:cNvSpPr>
            <a:spLocks noGrp="1"/>
          </p:cNvSpPr>
          <p:nvPr>
            <p:ph type="title"/>
          </p:nvPr>
        </p:nvSpPr>
        <p:spPr>
          <a:xfrm>
            <a:off x="520821" y="2743200"/>
            <a:ext cx="9066784" cy="2718872"/>
          </a:xfrm>
        </p:spPr>
        <p:txBody>
          <a:bodyPr/>
          <a:lstStyle/>
          <a:p>
            <a:r>
              <a:rPr lang="en-US" sz="5867" dirty="0"/>
              <a:t>How do foundation models</a:t>
            </a:r>
            <a:br>
              <a:rPr lang="en-US" sz="5867" dirty="0"/>
            </a:br>
            <a:r>
              <a:rPr lang="en-US" sz="5867" i="1" dirty="0">
                <a:solidFill>
                  <a:srgbClr val="4589FF"/>
                </a:solidFill>
              </a:rPr>
              <a:t>work?</a:t>
            </a:r>
          </a:p>
        </p:txBody>
      </p:sp>
      <p:sp>
        <p:nvSpPr>
          <p:cNvPr id="3" name="Slide Number Placeholder 2">
            <a:extLst>
              <a:ext uri="{FF2B5EF4-FFF2-40B4-BE49-F238E27FC236}">
                <a16:creationId xmlns:a16="http://schemas.microsoft.com/office/drawing/2014/main" id="{8BB456B6-AE79-DD40-A5B8-D32B35158CA6}"/>
              </a:ext>
            </a:extLst>
          </p:cNvPr>
          <p:cNvSpPr>
            <a:spLocks noGrp="1"/>
          </p:cNvSpPr>
          <p:nvPr>
            <p:ph type="sldNum" sz="quarter" idx="11"/>
          </p:nvPr>
        </p:nvSpPr>
        <p:spPr/>
        <p:txBody>
          <a:bodyPr/>
          <a:lstStyle/>
          <a:p>
            <a:pPr defTabSz="914621">
              <a:defRPr/>
            </a:pPr>
            <a:fld id="{59395FB3-9C97-154F-86B2-7E381B951268}" type="slidenum">
              <a:rPr lang="en-US">
                <a:solidFill>
                  <a:srgbClr val="FFFFFF"/>
                </a:solidFill>
              </a:rPr>
              <a:pPr defTabSz="914621">
                <a:defRPr/>
              </a:pPr>
              <a:t>4</a:t>
            </a:fld>
            <a:endParaRPr lang="en-US" dirty="0">
              <a:solidFill>
                <a:srgbClr val="FFFFFF"/>
              </a:solidFill>
            </a:endParaRPr>
          </a:p>
        </p:txBody>
      </p:sp>
      <p:sp>
        <p:nvSpPr>
          <p:cNvPr id="6" name="Footer Placeholder">
            <a:extLst>
              <a:ext uri="{FF2B5EF4-FFF2-40B4-BE49-F238E27FC236}">
                <a16:creationId xmlns:a16="http://schemas.microsoft.com/office/drawing/2014/main" id="{FEE98AB7-23D5-F799-8E49-7B74B37D2128}"/>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2001897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Classical AI models: purpose-built and siloed"/>
          <p:cNvSpPr txBox="1">
            <a:spLocks noGrp="1"/>
          </p:cNvSpPr>
          <p:nvPr>
            <p:ph type="title"/>
          </p:nvPr>
        </p:nvSpPr>
        <p:spPr>
          <a:xfrm>
            <a:off x="280417" y="268224"/>
            <a:ext cx="10985500" cy="1069219"/>
          </a:xfrm>
          <a:prstGeom prst="rect">
            <a:avLst/>
          </a:prstGeom>
        </p:spPr>
        <p:txBody>
          <a:bodyPr/>
          <a:lstStyle/>
          <a:p>
            <a:r>
              <a:rPr dirty="0"/>
              <a:t>Classical AI models: purpose-built and siloed</a:t>
            </a:r>
          </a:p>
        </p:txBody>
      </p:sp>
      <p:sp>
        <p:nvSpPr>
          <p:cNvPr id="2" name="Slide Number Placeholder 1">
            <a:extLst>
              <a:ext uri="{FF2B5EF4-FFF2-40B4-BE49-F238E27FC236}">
                <a16:creationId xmlns:a16="http://schemas.microsoft.com/office/drawing/2014/main" id="{8142FC06-540A-1145-885C-490B1A17396A}"/>
              </a:ext>
            </a:extLst>
          </p:cNvPr>
          <p:cNvSpPr>
            <a:spLocks noGrp="1"/>
          </p:cNvSpPr>
          <p:nvPr>
            <p:ph type="sldNum" sz="quarter" idx="2"/>
          </p:nvPr>
        </p:nvSpPr>
        <p:spPr/>
        <p:txBody>
          <a:bodyPr/>
          <a:lstStyle/>
          <a:p>
            <a:pPr defTabSz="914621">
              <a:defRPr/>
            </a:pPr>
            <a:fld id="{86CB4B4D-7CA3-9044-876B-883B54F8677D}" type="slidenum">
              <a:rPr lang="en-US">
                <a:solidFill>
                  <a:srgbClr val="FFFFFF"/>
                </a:solidFill>
              </a:rPr>
              <a:pPr defTabSz="914621">
                <a:defRPr/>
              </a:pPr>
              <a:t>5</a:t>
            </a:fld>
            <a:endParaRPr lang="en-US" dirty="0">
              <a:solidFill>
                <a:srgbClr val="FFFFFF"/>
              </a:solidFill>
            </a:endParaRPr>
          </a:p>
        </p:txBody>
      </p:sp>
      <p:sp>
        <p:nvSpPr>
          <p:cNvPr id="405" name="Summarization"/>
          <p:cNvSpPr txBox="1"/>
          <p:nvPr/>
        </p:nvSpPr>
        <p:spPr>
          <a:xfrm>
            <a:off x="5551322" y="4653449"/>
            <a:ext cx="639599" cy="155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914621">
              <a:defRPr/>
            </a:pPr>
            <a:r>
              <a:rPr sz="675">
                <a:solidFill>
                  <a:srgbClr val="000000"/>
                </a:solidFill>
                <a:latin typeface="IBM Plex Sans Regular"/>
              </a:rPr>
              <a:t>Summarization</a:t>
            </a:r>
          </a:p>
        </p:txBody>
      </p:sp>
      <p:sp>
        <p:nvSpPr>
          <p:cNvPr id="406" name="Translation"/>
          <p:cNvSpPr txBox="1"/>
          <p:nvPr/>
        </p:nvSpPr>
        <p:spPr>
          <a:xfrm>
            <a:off x="1277243" y="4653449"/>
            <a:ext cx="492122" cy="155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914621">
              <a:defRPr/>
            </a:pPr>
            <a:r>
              <a:rPr sz="675">
                <a:solidFill>
                  <a:srgbClr val="000000"/>
                </a:solidFill>
                <a:latin typeface="IBM Plex Sans Regular"/>
              </a:rPr>
              <a:t>Translation</a:t>
            </a:r>
          </a:p>
        </p:txBody>
      </p:sp>
      <p:sp>
        <p:nvSpPr>
          <p:cNvPr id="407" name="Question Answering"/>
          <p:cNvSpPr txBox="1"/>
          <p:nvPr/>
        </p:nvSpPr>
        <p:spPr>
          <a:xfrm>
            <a:off x="9772849" y="4653449"/>
            <a:ext cx="835165" cy="155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914621">
              <a:defRPr/>
            </a:pPr>
            <a:r>
              <a:rPr sz="675">
                <a:solidFill>
                  <a:srgbClr val="000000"/>
                </a:solidFill>
                <a:latin typeface="IBM Plex Sans Regular"/>
              </a:rPr>
              <a:t>Question Answering</a:t>
            </a:r>
          </a:p>
        </p:txBody>
      </p:sp>
      <p:sp>
        <p:nvSpPr>
          <p:cNvPr id="408" name="Oval 163"/>
          <p:cNvSpPr/>
          <p:nvPr/>
        </p:nvSpPr>
        <p:spPr>
          <a:xfrm>
            <a:off x="4826000" y="3715751"/>
            <a:ext cx="193083"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09" name="Oval 164"/>
          <p:cNvSpPr/>
          <p:nvPr/>
        </p:nvSpPr>
        <p:spPr>
          <a:xfrm>
            <a:off x="5225765" y="3714844"/>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0" name="Oval 165"/>
          <p:cNvSpPr/>
          <p:nvPr/>
        </p:nvSpPr>
        <p:spPr>
          <a:xfrm>
            <a:off x="5611933" y="3714844"/>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1" name="Oval 166"/>
          <p:cNvSpPr/>
          <p:nvPr/>
        </p:nvSpPr>
        <p:spPr>
          <a:xfrm>
            <a:off x="6000819" y="3714844"/>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2" name="Oval 167"/>
          <p:cNvSpPr/>
          <p:nvPr/>
        </p:nvSpPr>
        <p:spPr>
          <a:xfrm>
            <a:off x="6392426" y="3714844"/>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3" name="Oval 168"/>
          <p:cNvSpPr/>
          <p:nvPr/>
        </p:nvSpPr>
        <p:spPr>
          <a:xfrm>
            <a:off x="6781311" y="3714844"/>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4" name="Oval 169"/>
          <p:cNvSpPr/>
          <p:nvPr/>
        </p:nvSpPr>
        <p:spPr>
          <a:xfrm>
            <a:off x="7172918" y="3714844"/>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5" name="Oval 172"/>
          <p:cNvSpPr/>
          <p:nvPr/>
        </p:nvSpPr>
        <p:spPr>
          <a:xfrm>
            <a:off x="4826000" y="4111890"/>
            <a:ext cx="193083" cy="193084"/>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6" name="Oval 174"/>
          <p:cNvSpPr/>
          <p:nvPr/>
        </p:nvSpPr>
        <p:spPr>
          <a:xfrm>
            <a:off x="5611933" y="4111890"/>
            <a:ext cx="193084" cy="193084"/>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7" name="Oval 176"/>
          <p:cNvSpPr/>
          <p:nvPr/>
        </p:nvSpPr>
        <p:spPr>
          <a:xfrm>
            <a:off x="6392426" y="4111890"/>
            <a:ext cx="193084" cy="193084"/>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8" name="Oval 178"/>
          <p:cNvSpPr/>
          <p:nvPr/>
        </p:nvSpPr>
        <p:spPr>
          <a:xfrm>
            <a:off x="7172918" y="4111890"/>
            <a:ext cx="193084" cy="193084"/>
          </a:xfrm>
          <a:prstGeom prst="ellipse">
            <a:avLst/>
          </a:prstGeom>
          <a:solidFill>
            <a:srgbClr val="8043F3"/>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19" name="Straight Connector 181"/>
          <p:cNvSpPr/>
          <p:nvPr/>
        </p:nvSpPr>
        <p:spPr>
          <a:xfrm flipV="1">
            <a:off x="4990807" y="3485327"/>
            <a:ext cx="255075" cy="258701"/>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0" name="Straight Connector 182"/>
          <p:cNvSpPr/>
          <p:nvPr/>
        </p:nvSpPr>
        <p:spPr>
          <a:xfrm>
            <a:off x="5418849" y="3811387"/>
            <a:ext cx="19308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1" name="Straight Connector 183"/>
          <p:cNvSpPr/>
          <p:nvPr/>
        </p:nvSpPr>
        <p:spPr>
          <a:xfrm>
            <a:off x="5805017" y="3811387"/>
            <a:ext cx="195804"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2" name="Straight Connector 184"/>
          <p:cNvSpPr/>
          <p:nvPr/>
        </p:nvSpPr>
        <p:spPr>
          <a:xfrm>
            <a:off x="6193903" y="3811387"/>
            <a:ext cx="19852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3" name="Straight Connector 185"/>
          <p:cNvSpPr/>
          <p:nvPr/>
        </p:nvSpPr>
        <p:spPr>
          <a:xfrm>
            <a:off x="6585509" y="3811387"/>
            <a:ext cx="19580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4" name="Straight Connector 186"/>
          <p:cNvSpPr/>
          <p:nvPr/>
        </p:nvSpPr>
        <p:spPr>
          <a:xfrm>
            <a:off x="6974395" y="3811387"/>
            <a:ext cx="19852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5" name="Straight Connector 189"/>
          <p:cNvSpPr/>
          <p:nvPr/>
        </p:nvSpPr>
        <p:spPr>
          <a:xfrm flipV="1">
            <a:off x="4990808" y="3879652"/>
            <a:ext cx="263233"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6" name="Straight Connector 196"/>
          <p:cNvSpPr/>
          <p:nvPr/>
        </p:nvSpPr>
        <p:spPr>
          <a:xfrm flipV="1">
            <a:off x="4990807" y="3485327"/>
            <a:ext cx="255075"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7" name="Straight Connector 197"/>
          <p:cNvSpPr/>
          <p:nvPr/>
        </p:nvSpPr>
        <p:spPr>
          <a:xfrm flipH="1">
            <a:off x="5019085" y="3811387"/>
            <a:ext cx="206680" cy="907"/>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8" name="Straight Connector 199"/>
          <p:cNvSpPr/>
          <p:nvPr/>
        </p:nvSpPr>
        <p:spPr>
          <a:xfrm flipH="1" flipV="1">
            <a:off x="5390573" y="3879652"/>
            <a:ext cx="249636"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29" name="Straight Connector 201"/>
          <p:cNvSpPr/>
          <p:nvPr/>
        </p:nvSpPr>
        <p:spPr>
          <a:xfrm>
            <a:off x="5382413" y="3485327"/>
            <a:ext cx="257795"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0" name="Straight Connector 202"/>
          <p:cNvSpPr/>
          <p:nvPr/>
        </p:nvSpPr>
        <p:spPr>
          <a:xfrm flipH="1">
            <a:off x="5776741" y="3879652"/>
            <a:ext cx="252356"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1" name="Straight Connector 203"/>
          <p:cNvSpPr/>
          <p:nvPr/>
        </p:nvSpPr>
        <p:spPr>
          <a:xfrm flipH="1" flipV="1">
            <a:off x="6165627" y="3485327"/>
            <a:ext cx="255075"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2" name="Straight Connector 204"/>
          <p:cNvSpPr/>
          <p:nvPr/>
        </p:nvSpPr>
        <p:spPr>
          <a:xfrm>
            <a:off x="6165627" y="3879652"/>
            <a:ext cx="25507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3" name="Straight Connector 205"/>
          <p:cNvSpPr/>
          <p:nvPr/>
        </p:nvSpPr>
        <p:spPr>
          <a:xfrm flipH="1">
            <a:off x="6557233" y="3879652"/>
            <a:ext cx="25235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4" name="Straight Connector 206"/>
          <p:cNvSpPr/>
          <p:nvPr/>
        </p:nvSpPr>
        <p:spPr>
          <a:xfrm flipH="1">
            <a:off x="6557233" y="3485327"/>
            <a:ext cx="252355"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5" name="Straight Connector 207"/>
          <p:cNvSpPr/>
          <p:nvPr/>
        </p:nvSpPr>
        <p:spPr>
          <a:xfrm flipH="1" flipV="1">
            <a:off x="6946119" y="3485327"/>
            <a:ext cx="255075" cy="39432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6" name="Straight Connector 208"/>
          <p:cNvSpPr/>
          <p:nvPr/>
        </p:nvSpPr>
        <p:spPr>
          <a:xfrm flipH="1" flipV="1">
            <a:off x="6946119" y="3879652"/>
            <a:ext cx="25507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37" name="Oval 224"/>
          <p:cNvSpPr/>
          <p:nvPr/>
        </p:nvSpPr>
        <p:spPr>
          <a:xfrm>
            <a:off x="4826000" y="2923475"/>
            <a:ext cx="193083"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38" name="Oval 226"/>
          <p:cNvSpPr/>
          <p:nvPr/>
        </p:nvSpPr>
        <p:spPr>
          <a:xfrm>
            <a:off x="5611933" y="2923475"/>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39" name="Oval 228"/>
          <p:cNvSpPr/>
          <p:nvPr/>
        </p:nvSpPr>
        <p:spPr>
          <a:xfrm>
            <a:off x="6392426" y="2923475"/>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0" name="Oval 230"/>
          <p:cNvSpPr/>
          <p:nvPr/>
        </p:nvSpPr>
        <p:spPr>
          <a:xfrm>
            <a:off x="7172918" y="2923475"/>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1" name="Oval 231"/>
          <p:cNvSpPr/>
          <p:nvPr/>
        </p:nvSpPr>
        <p:spPr>
          <a:xfrm>
            <a:off x="4826000" y="3319613"/>
            <a:ext cx="193083" cy="193084"/>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2" name="Oval 232"/>
          <p:cNvSpPr/>
          <p:nvPr/>
        </p:nvSpPr>
        <p:spPr>
          <a:xfrm>
            <a:off x="5217607" y="3320519"/>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3" name="Oval 233"/>
          <p:cNvSpPr/>
          <p:nvPr/>
        </p:nvSpPr>
        <p:spPr>
          <a:xfrm>
            <a:off x="5611933" y="3320519"/>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4" name="Oval 234"/>
          <p:cNvSpPr/>
          <p:nvPr/>
        </p:nvSpPr>
        <p:spPr>
          <a:xfrm>
            <a:off x="6000819" y="3320519"/>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5" name="Oval 235"/>
          <p:cNvSpPr/>
          <p:nvPr/>
        </p:nvSpPr>
        <p:spPr>
          <a:xfrm>
            <a:off x="6392426" y="3320519"/>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6" name="Oval 236"/>
          <p:cNvSpPr/>
          <p:nvPr/>
        </p:nvSpPr>
        <p:spPr>
          <a:xfrm>
            <a:off x="6781311" y="3320519"/>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7" name="Oval 237"/>
          <p:cNvSpPr/>
          <p:nvPr/>
        </p:nvSpPr>
        <p:spPr>
          <a:xfrm>
            <a:off x="7172918" y="3320519"/>
            <a:ext cx="193084" cy="193083"/>
          </a:xfrm>
          <a:prstGeom prst="ellipse">
            <a:avLst/>
          </a:prstGeom>
          <a:solidFill>
            <a:srgbClr val="893FFC"/>
          </a:solidFill>
          <a:ln w="12700">
            <a:miter lim="400000"/>
          </a:ln>
        </p:spPr>
        <p:txBody>
          <a:bodyPr lIns="18000" tIns="18000" rIns="18000" bIns="18000"/>
          <a:lstStyle/>
          <a:p>
            <a:pPr defTabSz="342974">
              <a:defRPr sz="1400">
                <a:solidFill>
                  <a:srgbClr val="8043F3"/>
                </a:solidFill>
              </a:defRPr>
            </a:pPr>
            <a:endParaRPr sz="700">
              <a:solidFill>
                <a:srgbClr val="8043F3"/>
              </a:solidFill>
              <a:latin typeface="IBM Plex Sans Regular"/>
            </a:endParaRPr>
          </a:p>
        </p:txBody>
      </p:sp>
      <p:sp>
        <p:nvSpPr>
          <p:cNvPr id="448" name="Straight Connector 238"/>
          <p:cNvSpPr/>
          <p:nvPr/>
        </p:nvSpPr>
        <p:spPr>
          <a:xfrm>
            <a:off x="4990808" y="3088281"/>
            <a:ext cx="25507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49" name="Straight Connector 239"/>
          <p:cNvSpPr/>
          <p:nvPr/>
        </p:nvSpPr>
        <p:spPr>
          <a:xfrm flipV="1">
            <a:off x="5390573" y="3088282"/>
            <a:ext cx="249636"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0" name="Straight Connector 244"/>
          <p:cNvSpPr/>
          <p:nvPr/>
        </p:nvSpPr>
        <p:spPr>
          <a:xfrm>
            <a:off x="5019083" y="3416153"/>
            <a:ext cx="198523" cy="907"/>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1" name="Straight Connector 245"/>
          <p:cNvSpPr/>
          <p:nvPr/>
        </p:nvSpPr>
        <p:spPr>
          <a:xfrm>
            <a:off x="5410689" y="3417061"/>
            <a:ext cx="20124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2" name="Straight Connector 246"/>
          <p:cNvSpPr/>
          <p:nvPr/>
        </p:nvSpPr>
        <p:spPr>
          <a:xfrm>
            <a:off x="5805017" y="3417061"/>
            <a:ext cx="195804"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3" name="Straight Connector 247"/>
          <p:cNvSpPr/>
          <p:nvPr/>
        </p:nvSpPr>
        <p:spPr>
          <a:xfrm>
            <a:off x="6193903" y="3417061"/>
            <a:ext cx="19852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4" name="Straight Connector 248"/>
          <p:cNvSpPr/>
          <p:nvPr/>
        </p:nvSpPr>
        <p:spPr>
          <a:xfrm>
            <a:off x="6585509" y="3417061"/>
            <a:ext cx="19580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5" name="Straight Connector 249"/>
          <p:cNvSpPr/>
          <p:nvPr/>
        </p:nvSpPr>
        <p:spPr>
          <a:xfrm>
            <a:off x="6974395" y="3417061"/>
            <a:ext cx="19852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6" name="Straight Connector 250"/>
          <p:cNvSpPr/>
          <p:nvPr/>
        </p:nvSpPr>
        <p:spPr>
          <a:xfrm>
            <a:off x="4990808" y="3484421"/>
            <a:ext cx="263233" cy="25870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7" name="Straight Connector 251"/>
          <p:cNvSpPr/>
          <p:nvPr/>
        </p:nvSpPr>
        <p:spPr>
          <a:xfrm flipH="1" flipV="1">
            <a:off x="4990809" y="3088282"/>
            <a:ext cx="263233"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8" name="Straight Connector 252"/>
          <p:cNvSpPr/>
          <p:nvPr/>
        </p:nvSpPr>
        <p:spPr>
          <a:xfrm flipV="1">
            <a:off x="5390573" y="3485327"/>
            <a:ext cx="249636"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59" name="Straight Connector 253"/>
          <p:cNvSpPr/>
          <p:nvPr/>
        </p:nvSpPr>
        <p:spPr>
          <a:xfrm>
            <a:off x="5776739" y="3088281"/>
            <a:ext cx="252356"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0" name="Straight Connector 254"/>
          <p:cNvSpPr/>
          <p:nvPr/>
        </p:nvSpPr>
        <p:spPr>
          <a:xfrm flipV="1">
            <a:off x="5382414" y="3088281"/>
            <a:ext cx="257796"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1" name="Straight Connector 255"/>
          <p:cNvSpPr/>
          <p:nvPr/>
        </p:nvSpPr>
        <p:spPr>
          <a:xfrm flipH="1" flipV="1">
            <a:off x="5776739" y="3485327"/>
            <a:ext cx="252356"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2" name="Straight Connector 256"/>
          <p:cNvSpPr/>
          <p:nvPr/>
        </p:nvSpPr>
        <p:spPr>
          <a:xfrm flipH="1">
            <a:off x="6165627" y="3088281"/>
            <a:ext cx="25507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3" name="Straight Connector 257"/>
          <p:cNvSpPr/>
          <p:nvPr/>
        </p:nvSpPr>
        <p:spPr>
          <a:xfrm flipH="1">
            <a:off x="6165627" y="3088282"/>
            <a:ext cx="255075"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4" name="Straight Connector 258"/>
          <p:cNvSpPr/>
          <p:nvPr/>
        </p:nvSpPr>
        <p:spPr>
          <a:xfrm>
            <a:off x="6557233" y="3088282"/>
            <a:ext cx="252355"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5" name="Straight Connector 259"/>
          <p:cNvSpPr/>
          <p:nvPr/>
        </p:nvSpPr>
        <p:spPr>
          <a:xfrm flipH="1" flipV="1">
            <a:off x="6557233" y="3088281"/>
            <a:ext cx="25235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6" name="Straight Connector 260"/>
          <p:cNvSpPr/>
          <p:nvPr/>
        </p:nvSpPr>
        <p:spPr>
          <a:xfrm flipH="1">
            <a:off x="6946119" y="3088281"/>
            <a:ext cx="255075" cy="26051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7" name="Straight Connector 261"/>
          <p:cNvSpPr/>
          <p:nvPr/>
        </p:nvSpPr>
        <p:spPr>
          <a:xfrm flipV="1">
            <a:off x="6946117" y="3088282"/>
            <a:ext cx="255075"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8" name="Straight Connector 302"/>
          <p:cNvSpPr/>
          <p:nvPr/>
        </p:nvSpPr>
        <p:spPr>
          <a:xfrm flipH="1" flipV="1">
            <a:off x="5382414" y="3485327"/>
            <a:ext cx="257796"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69" name="Straight Connector 309"/>
          <p:cNvSpPr/>
          <p:nvPr/>
        </p:nvSpPr>
        <p:spPr>
          <a:xfrm flipH="1">
            <a:off x="5776739" y="3485327"/>
            <a:ext cx="252356"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0" name="Straight Connector 315"/>
          <p:cNvSpPr/>
          <p:nvPr/>
        </p:nvSpPr>
        <p:spPr>
          <a:xfrm>
            <a:off x="5776739" y="3088282"/>
            <a:ext cx="252356"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1" name="Straight Connector 318"/>
          <p:cNvSpPr/>
          <p:nvPr/>
        </p:nvSpPr>
        <p:spPr>
          <a:xfrm flipH="1">
            <a:off x="5776739" y="3485327"/>
            <a:ext cx="252356"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2" name="Straight Connector 325"/>
          <p:cNvSpPr/>
          <p:nvPr/>
        </p:nvSpPr>
        <p:spPr>
          <a:xfrm>
            <a:off x="6557233" y="3485327"/>
            <a:ext cx="252356"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3" name="Straight Connector 328"/>
          <p:cNvSpPr/>
          <p:nvPr/>
        </p:nvSpPr>
        <p:spPr>
          <a:xfrm flipH="1">
            <a:off x="6165627" y="3485327"/>
            <a:ext cx="255075"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4" name="Straight Connector 336"/>
          <p:cNvSpPr/>
          <p:nvPr/>
        </p:nvSpPr>
        <p:spPr>
          <a:xfrm flipV="1">
            <a:off x="6946119" y="3485327"/>
            <a:ext cx="255075"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5" name="Straight Connector 348"/>
          <p:cNvSpPr/>
          <p:nvPr/>
        </p:nvSpPr>
        <p:spPr>
          <a:xfrm flipH="1" flipV="1">
            <a:off x="6165627" y="3485327"/>
            <a:ext cx="255075" cy="25779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6" name="Straight Connector 351"/>
          <p:cNvSpPr/>
          <p:nvPr/>
        </p:nvSpPr>
        <p:spPr>
          <a:xfrm flipH="1">
            <a:off x="6557233" y="3485327"/>
            <a:ext cx="252355"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77" name="Straight Connector 354"/>
          <p:cNvSpPr/>
          <p:nvPr/>
        </p:nvSpPr>
        <p:spPr>
          <a:xfrm flipH="1" flipV="1">
            <a:off x="6946119" y="3485327"/>
            <a:ext cx="255076" cy="65483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grpSp>
        <p:nvGrpSpPr>
          <p:cNvPr id="531" name="Group 394"/>
          <p:cNvGrpSpPr/>
          <p:nvPr/>
        </p:nvGrpSpPr>
        <p:grpSpPr>
          <a:xfrm>
            <a:off x="557088" y="3353090"/>
            <a:ext cx="2540000" cy="522269"/>
            <a:chOff x="0" y="0"/>
            <a:chExt cx="5079999" cy="1044537"/>
          </a:xfrm>
        </p:grpSpPr>
        <p:sp>
          <p:nvSpPr>
            <p:cNvPr id="478" name="Oval 7"/>
            <p:cNvSpPr/>
            <p:nvPr/>
          </p:nvSpPr>
          <p:spPr>
            <a:xfrm>
              <a:off x="0" y="142442"/>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479" name="Oval 9"/>
            <p:cNvSpPr/>
            <p:nvPr/>
          </p:nvSpPr>
          <p:spPr>
            <a:xfrm>
              <a:off x="598625" y="142442"/>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0" name="Oval 11"/>
            <p:cNvSpPr/>
            <p:nvPr/>
          </p:nvSpPr>
          <p:spPr>
            <a:xfrm>
              <a:off x="1201407" y="142442"/>
              <a:ext cx="295158"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1" name="Oval 13"/>
            <p:cNvSpPr/>
            <p:nvPr/>
          </p:nvSpPr>
          <p:spPr>
            <a:xfrm>
              <a:off x="1795875" y="142442"/>
              <a:ext cx="295158"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2" name="Oval 15"/>
            <p:cNvSpPr/>
            <p:nvPr/>
          </p:nvSpPr>
          <p:spPr>
            <a:xfrm>
              <a:off x="2394501" y="142442"/>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3" name="Oval 17"/>
            <p:cNvSpPr/>
            <p:nvPr/>
          </p:nvSpPr>
          <p:spPr>
            <a:xfrm>
              <a:off x="2988967" y="142442"/>
              <a:ext cx="295158"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4" name="Oval 19"/>
            <p:cNvSpPr/>
            <p:nvPr/>
          </p:nvSpPr>
          <p:spPr>
            <a:xfrm>
              <a:off x="3587593" y="142442"/>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5" name="Oval 21"/>
            <p:cNvSpPr/>
            <p:nvPr/>
          </p:nvSpPr>
          <p:spPr>
            <a:xfrm>
              <a:off x="4190375" y="142442"/>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6" name="Oval 23"/>
            <p:cNvSpPr/>
            <p:nvPr/>
          </p:nvSpPr>
          <p:spPr>
            <a:xfrm>
              <a:off x="4784843" y="142442"/>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7" name="Oval 43"/>
            <p:cNvSpPr/>
            <p:nvPr/>
          </p:nvSpPr>
          <p:spPr>
            <a:xfrm>
              <a:off x="0" y="749381"/>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FFFF00"/>
                  </a:solidFill>
                </a:defRPr>
              </a:pPr>
              <a:endParaRPr sz="700">
                <a:solidFill>
                  <a:srgbClr val="FFFF00"/>
                </a:solidFill>
                <a:latin typeface="IBM Plex Sans Regular"/>
              </a:endParaRPr>
            </a:p>
          </p:txBody>
        </p:sp>
        <p:sp>
          <p:nvSpPr>
            <p:cNvPr id="488" name="Oval 45"/>
            <p:cNvSpPr/>
            <p:nvPr/>
          </p:nvSpPr>
          <p:spPr>
            <a:xfrm>
              <a:off x="598625" y="749381"/>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89" name="Oval 47"/>
            <p:cNvSpPr/>
            <p:nvPr/>
          </p:nvSpPr>
          <p:spPr>
            <a:xfrm>
              <a:off x="1201407" y="749381"/>
              <a:ext cx="295158"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0" name="Oval 49"/>
            <p:cNvSpPr/>
            <p:nvPr/>
          </p:nvSpPr>
          <p:spPr>
            <a:xfrm>
              <a:off x="1795875" y="749381"/>
              <a:ext cx="295158"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1" name="Oval 51"/>
            <p:cNvSpPr/>
            <p:nvPr/>
          </p:nvSpPr>
          <p:spPr>
            <a:xfrm>
              <a:off x="2394501" y="749381"/>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2" name="Oval 53"/>
            <p:cNvSpPr/>
            <p:nvPr/>
          </p:nvSpPr>
          <p:spPr>
            <a:xfrm>
              <a:off x="2988967" y="749381"/>
              <a:ext cx="295158"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3" name="Oval 55"/>
            <p:cNvSpPr/>
            <p:nvPr/>
          </p:nvSpPr>
          <p:spPr>
            <a:xfrm>
              <a:off x="3587593" y="749381"/>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4" name="Oval 57"/>
            <p:cNvSpPr/>
            <p:nvPr/>
          </p:nvSpPr>
          <p:spPr>
            <a:xfrm>
              <a:off x="4190375" y="749381"/>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5" name="Oval 59"/>
            <p:cNvSpPr/>
            <p:nvPr/>
          </p:nvSpPr>
          <p:spPr>
            <a:xfrm>
              <a:off x="4784843" y="749381"/>
              <a:ext cx="295157" cy="295157"/>
            </a:xfrm>
            <a:prstGeom prst="ellipse">
              <a:avLst/>
            </a:prstGeom>
            <a:solidFill>
              <a:srgbClr val="0F62FE"/>
            </a:solidFill>
            <a:ln w="12700" cap="flat">
              <a:noFill/>
              <a:miter lim="400000"/>
            </a:ln>
            <a:effectLst/>
          </p:spPr>
          <p:txBody>
            <a:bodyPr wrap="square" lIns="18000" tIns="18000" rIns="18000" bIns="18000" numCol="1" anchor="t">
              <a:noAutofit/>
            </a:bodyPr>
            <a:lstStyle/>
            <a:p>
              <a:pPr defTabSz="342974">
                <a:defRPr sz="1400">
                  <a:solidFill>
                    <a:srgbClr val="000000"/>
                  </a:solidFill>
                </a:defRPr>
              </a:pPr>
              <a:endParaRPr sz="700">
                <a:solidFill>
                  <a:srgbClr val="000000"/>
                </a:solidFill>
                <a:latin typeface="IBM Plex Sans Regular"/>
              </a:endParaRPr>
            </a:p>
          </p:txBody>
        </p:sp>
        <p:sp>
          <p:nvSpPr>
            <p:cNvPr id="496" name="Straight Connector 62"/>
            <p:cNvSpPr/>
            <p:nvPr/>
          </p:nvSpPr>
          <p:spPr>
            <a:xfrm>
              <a:off x="295155" y="290019"/>
              <a:ext cx="303470"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97" name="Straight Connector 63"/>
            <p:cNvSpPr/>
            <p:nvPr/>
          </p:nvSpPr>
          <p:spPr>
            <a:xfrm>
              <a:off x="893779" y="290019"/>
              <a:ext cx="307627"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98" name="Straight Connector 64"/>
            <p:cNvSpPr/>
            <p:nvPr/>
          </p:nvSpPr>
          <p:spPr>
            <a:xfrm>
              <a:off x="1496562" y="290019"/>
              <a:ext cx="299313"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499" name="Straight Connector 65"/>
            <p:cNvSpPr/>
            <p:nvPr/>
          </p:nvSpPr>
          <p:spPr>
            <a:xfrm>
              <a:off x="2091031" y="290019"/>
              <a:ext cx="303470"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0" name="Straight Connector 66"/>
            <p:cNvSpPr/>
            <p:nvPr/>
          </p:nvSpPr>
          <p:spPr>
            <a:xfrm>
              <a:off x="2689656" y="290019"/>
              <a:ext cx="299311"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1" name="Straight Connector 67"/>
            <p:cNvSpPr/>
            <p:nvPr/>
          </p:nvSpPr>
          <p:spPr>
            <a:xfrm>
              <a:off x="3284122" y="290019"/>
              <a:ext cx="303471"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2" name="Straight Connector 68"/>
            <p:cNvSpPr/>
            <p:nvPr/>
          </p:nvSpPr>
          <p:spPr>
            <a:xfrm>
              <a:off x="3882747" y="290019"/>
              <a:ext cx="307627"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3" name="Straight Connector 69"/>
            <p:cNvSpPr/>
            <p:nvPr/>
          </p:nvSpPr>
          <p:spPr>
            <a:xfrm>
              <a:off x="4485530" y="290019"/>
              <a:ext cx="299312"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4" name="Straight Connector 70"/>
            <p:cNvSpPr/>
            <p:nvPr/>
          </p:nvSpPr>
          <p:spPr>
            <a:xfrm>
              <a:off x="295155" y="896958"/>
              <a:ext cx="303470"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5" name="Straight Connector 71"/>
            <p:cNvSpPr/>
            <p:nvPr/>
          </p:nvSpPr>
          <p:spPr>
            <a:xfrm>
              <a:off x="893779" y="896958"/>
              <a:ext cx="307627"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6" name="Straight Connector 72"/>
            <p:cNvSpPr/>
            <p:nvPr/>
          </p:nvSpPr>
          <p:spPr>
            <a:xfrm>
              <a:off x="1496562" y="896958"/>
              <a:ext cx="299313"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7" name="Straight Connector 73"/>
            <p:cNvSpPr/>
            <p:nvPr/>
          </p:nvSpPr>
          <p:spPr>
            <a:xfrm>
              <a:off x="2091031" y="896958"/>
              <a:ext cx="303470"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8" name="Straight Connector 74"/>
            <p:cNvSpPr/>
            <p:nvPr/>
          </p:nvSpPr>
          <p:spPr>
            <a:xfrm>
              <a:off x="2689656" y="896958"/>
              <a:ext cx="299311"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09" name="Straight Connector 75"/>
            <p:cNvSpPr/>
            <p:nvPr/>
          </p:nvSpPr>
          <p:spPr>
            <a:xfrm>
              <a:off x="3284122" y="896958"/>
              <a:ext cx="303471"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0" name="Straight Connector 76"/>
            <p:cNvSpPr/>
            <p:nvPr/>
          </p:nvSpPr>
          <p:spPr>
            <a:xfrm>
              <a:off x="3882747" y="896958"/>
              <a:ext cx="307627"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1" name="Straight Connector 94"/>
            <p:cNvSpPr/>
            <p:nvPr/>
          </p:nvSpPr>
          <p:spPr>
            <a:xfrm flipV="1">
              <a:off x="251930" y="394374"/>
              <a:ext cx="389919"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2" name="Straight Connector 97"/>
            <p:cNvSpPr/>
            <p:nvPr/>
          </p:nvSpPr>
          <p:spPr>
            <a:xfrm flipH="1" flipV="1">
              <a:off x="251931" y="394374"/>
              <a:ext cx="389919"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3" name="Straight Connector 112"/>
            <p:cNvSpPr/>
            <p:nvPr/>
          </p:nvSpPr>
          <p:spPr>
            <a:xfrm>
              <a:off x="4485530" y="896958"/>
              <a:ext cx="299312" cy="1"/>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4" name="Straight Connector 116"/>
            <p:cNvSpPr/>
            <p:nvPr/>
          </p:nvSpPr>
          <p:spPr>
            <a:xfrm flipH="1" flipV="1">
              <a:off x="850557" y="394374"/>
              <a:ext cx="394075"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5" name="Straight Connector 117"/>
            <p:cNvSpPr/>
            <p:nvPr/>
          </p:nvSpPr>
          <p:spPr>
            <a:xfrm>
              <a:off x="1453338" y="394373"/>
              <a:ext cx="385761"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6" name="Straight Connector 118"/>
            <p:cNvSpPr/>
            <p:nvPr/>
          </p:nvSpPr>
          <p:spPr>
            <a:xfrm flipV="1">
              <a:off x="850555" y="394374"/>
              <a:ext cx="394076"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7" name="Straight Connector 119"/>
            <p:cNvSpPr/>
            <p:nvPr/>
          </p:nvSpPr>
          <p:spPr>
            <a:xfrm flipH="1">
              <a:off x="1453339" y="394373"/>
              <a:ext cx="385761"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8" name="Straight Connector 129"/>
            <p:cNvSpPr/>
            <p:nvPr/>
          </p:nvSpPr>
          <p:spPr>
            <a:xfrm flipH="1">
              <a:off x="2047806" y="394373"/>
              <a:ext cx="389920"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19" name="Straight Connector 132"/>
            <p:cNvSpPr/>
            <p:nvPr/>
          </p:nvSpPr>
          <p:spPr>
            <a:xfrm>
              <a:off x="2047806" y="394373"/>
              <a:ext cx="389919"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0" name="Straight Connector 133"/>
            <p:cNvSpPr/>
            <p:nvPr/>
          </p:nvSpPr>
          <p:spPr>
            <a:xfrm flipH="1">
              <a:off x="2646432" y="394373"/>
              <a:ext cx="385760"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1" name="Straight Connector 138"/>
            <p:cNvSpPr/>
            <p:nvPr/>
          </p:nvSpPr>
          <p:spPr>
            <a:xfrm flipH="1" flipV="1">
              <a:off x="2646432" y="394374"/>
              <a:ext cx="385760"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2" name="Straight Connector 142"/>
            <p:cNvSpPr/>
            <p:nvPr/>
          </p:nvSpPr>
          <p:spPr>
            <a:xfrm flipH="1">
              <a:off x="3240898" y="394373"/>
              <a:ext cx="389919"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3" name="Straight Connector 143"/>
            <p:cNvSpPr/>
            <p:nvPr/>
          </p:nvSpPr>
          <p:spPr>
            <a:xfrm flipH="1" flipV="1">
              <a:off x="3240898" y="394374"/>
              <a:ext cx="389919"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4" name="Straight Connector 144"/>
            <p:cNvSpPr/>
            <p:nvPr/>
          </p:nvSpPr>
          <p:spPr>
            <a:xfrm flipH="1">
              <a:off x="3839524" y="394373"/>
              <a:ext cx="394076"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5" name="Straight Connector 145"/>
            <p:cNvSpPr/>
            <p:nvPr/>
          </p:nvSpPr>
          <p:spPr>
            <a:xfrm flipH="1" flipV="1">
              <a:off x="3839524" y="394374"/>
              <a:ext cx="394076"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6" name="Straight Connector 146"/>
            <p:cNvSpPr/>
            <p:nvPr/>
          </p:nvSpPr>
          <p:spPr>
            <a:xfrm flipH="1">
              <a:off x="4442306" y="394373"/>
              <a:ext cx="385762"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7" name="Straight Connector 147"/>
            <p:cNvSpPr/>
            <p:nvPr/>
          </p:nvSpPr>
          <p:spPr>
            <a:xfrm flipH="1" flipV="1">
              <a:off x="4442306" y="394374"/>
              <a:ext cx="385762" cy="398232"/>
            </a:xfrm>
            <a:prstGeom prst="line">
              <a:avLst/>
            </a:prstGeom>
            <a:solidFill>
              <a:srgbClr val="0F62FE"/>
            </a:solidFill>
            <a:ln w="9525" cap="flat">
              <a:solidFill>
                <a:srgbClr val="FFFFFF"/>
              </a:solidFill>
              <a:prstDash val="solid"/>
              <a:round/>
            </a:ln>
            <a:effectLst/>
          </p:spPr>
          <p:txBody>
            <a:bodyPr wrap="square" lIns="22860" tIns="22860" rIns="22860" bIns="22860" numCol="1" anchor="t">
              <a:noAutofit/>
            </a:bodyPr>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8" name="Elbow Connector 365"/>
            <p:cNvSpPr/>
            <p:nvPr/>
          </p:nvSpPr>
          <p:spPr>
            <a:xfrm rot="16200000">
              <a:off x="1254029" y="-399403"/>
              <a:ext cx="189737" cy="9885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927" y="21600"/>
                  </a:lnTo>
                </a:path>
              </a:pathLst>
            </a:custGeom>
            <a:noFill/>
            <a:ln w="9525" cap="flat">
              <a:solidFill>
                <a:srgbClr val="FFFFFF"/>
              </a:solidFill>
              <a:prstDash val="solid"/>
              <a:round/>
            </a:ln>
            <a:effectLst/>
          </p:spPr>
          <p:txBody>
            <a:bodyPr wrap="square" lIns="18000" tIns="18000" rIns="18000" bIns="18000" numCol="1" anchor="t">
              <a:noAutofit/>
            </a:bodyPr>
            <a:lstStyle/>
            <a:p>
              <a:pPr defTabSz="457189">
                <a:defRPr sz="1800">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29" name="Elbow Connector 369"/>
            <p:cNvSpPr/>
            <p:nvPr/>
          </p:nvSpPr>
          <p:spPr>
            <a:xfrm rot="16200000">
              <a:off x="2449200" y="-397324"/>
              <a:ext cx="189738" cy="9843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927" y="21600"/>
                  </a:lnTo>
                </a:path>
              </a:pathLst>
            </a:custGeom>
            <a:noFill/>
            <a:ln w="9525" cap="flat">
              <a:solidFill>
                <a:srgbClr val="FFFFFF"/>
              </a:solidFill>
              <a:prstDash val="solid"/>
              <a:round/>
            </a:ln>
            <a:effectLst/>
          </p:spPr>
          <p:txBody>
            <a:bodyPr wrap="square" lIns="18000" tIns="18000" rIns="18000" bIns="18000" numCol="1" anchor="t">
              <a:noAutofit/>
            </a:bodyPr>
            <a:lstStyle/>
            <a:p>
              <a:pPr defTabSz="457189">
                <a:defRPr sz="1800">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30" name="Elbow Connector 372"/>
            <p:cNvSpPr/>
            <p:nvPr/>
          </p:nvSpPr>
          <p:spPr>
            <a:xfrm rot="16200000">
              <a:off x="3646450" y="-401483"/>
              <a:ext cx="189737" cy="9927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927" y="21600"/>
                  </a:lnTo>
                </a:path>
              </a:pathLst>
            </a:custGeom>
            <a:noFill/>
            <a:ln w="9525" cap="flat">
              <a:solidFill>
                <a:srgbClr val="FFFFFF"/>
              </a:solidFill>
              <a:prstDash val="solid"/>
              <a:round/>
            </a:ln>
            <a:effectLst/>
          </p:spPr>
          <p:txBody>
            <a:bodyPr wrap="square" lIns="18000" tIns="18000" rIns="18000" bIns="18000" numCol="1" anchor="t">
              <a:noAutofit/>
            </a:bodyPr>
            <a:lstStyle/>
            <a:p>
              <a:pPr defTabSz="457189">
                <a:defRPr sz="1800">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grpSp>
      <p:sp>
        <p:nvSpPr>
          <p:cNvPr id="532" name="Oval 398"/>
          <p:cNvSpPr/>
          <p:nvPr/>
        </p:nvSpPr>
        <p:spPr>
          <a:xfrm>
            <a:off x="9215851" y="3838470"/>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33" name="Oval 399"/>
          <p:cNvSpPr/>
          <p:nvPr/>
        </p:nvSpPr>
        <p:spPr>
          <a:xfrm>
            <a:off x="9514622" y="383779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34" name="Oval 400"/>
          <p:cNvSpPr/>
          <p:nvPr/>
        </p:nvSpPr>
        <p:spPr>
          <a:xfrm>
            <a:off x="9810530" y="3987370"/>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35" name="Oval 401"/>
          <p:cNvSpPr/>
          <p:nvPr/>
        </p:nvSpPr>
        <p:spPr>
          <a:xfrm>
            <a:off x="9215851" y="4134529"/>
            <a:ext cx="144303" cy="144303"/>
          </a:xfrm>
          <a:prstGeom prst="ellipse">
            <a:avLst/>
          </a:prstGeom>
          <a:solidFill>
            <a:srgbClr val="922752"/>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36" name="Straight Connector 402"/>
          <p:cNvSpPr/>
          <p:nvPr/>
        </p:nvSpPr>
        <p:spPr>
          <a:xfrm flipV="1">
            <a:off x="9339024" y="3666261"/>
            <a:ext cx="190633" cy="19334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37" name="Straight Connector 403"/>
          <p:cNvSpPr/>
          <p:nvPr/>
        </p:nvSpPr>
        <p:spPr>
          <a:xfrm>
            <a:off x="9637791" y="3960963"/>
            <a:ext cx="172739" cy="9855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38" name="Straight Connector 404"/>
          <p:cNvSpPr/>
          <p:nvPr/>
        </p:nvSpPr>
        <p:spPr>
          <a:xfrm flipV="1">
            <a:off x="9339023" y="3960963"/>
            <a:ext cx="196731"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39" name="Straight Connector 405"/>
          <p:cNvSpPr/>
          <p:nvPr/>
        </p:nvSpPr>
        <p:spPr>
          <a:xfrm flipH="1">
            <a:off x="9360155" y="3909943"/>
            <a:ext cx="154467" cy="67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40" name="Straight Connector 406"/>
          <p:cNvSpPr/>
          <p:nvPr/>
        </p:nvSpPr>
        <p:spPr>
          <a:xfrm>
            <a:off x="9631694" y="3666259"/>
            <a:ext cx="178836"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41" name="Straight Connector 407"/>
          <p:cNvSpPr/>
          <p:nvPr/>
        </p:nvSpPr>
        <p:spPr>
          <a:xfrm flipH="1">
            <a:off x="9360155" y="4206680"/>
            <a:ext cx="150000"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42" name="Oval 408"/>
          <p:cNvSpPr/>
          <p:nvPr/>
        </p:nvSpPr>
        <p:spPr>
          <a:xfrm>
            <a:off x="9215851"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43" name="Oval 409"/>
          <p:cNvSpPr/>
          <p:nvPr/>
        </p:nvSpPr>
        <p:spPr>
          <a:xfrm>
            <a:off x="9215851" y="3542411"/>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44" name="Oval 410"/>
          <p:cNvSpPr/>
          <p:nvPr/>
        </p:nvSpPr>
        <p:spPr>
          <a:xfrm>
            <a:off x="9508523" y="3543088"/>
            <a:ext cx="144303" cy="144304"/>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45" name="Oval 411"/>
          <p:cNvSpPr/>
          <p:nvPr/>
        </p:nvSpPr>
        <p:spPr>
          <a:xfrm>
            <a:off x="9810530" y="3692666"/>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46" name="Straight Connector 412"/>
          <p:cNvSpPr/>
          <p:nvPr/>
        </p:nvSpPr>
        <p:spPr>
          <a:xfrm>
            <a:off x="9339022" y="3369523"/>
            <a:ext cx="190633"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47" name="Straight Connector 413"/>
          <p:cNvSpPr/>
          <p:nvPr/>
        </p:nvSpPr>
        <p:spPr>
          <a:xfrm flipH="1">
            <a:off x="9633327" y="3171345"/>
            <a:ext cx="177204"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48" name="Straight Connector 414"/>
          <p:cNvSpPr/>
          <p:nvPr/>
        </p:nvSpPr>
        <p:spPr>
          <a:xfrm>
            <a:off x="9360156" y="3614562"/>
            <a:ext cx="148368" cy="67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49" name="Straight Connector 415"/>
          <p:cNvSpPr/>
          <p:nvPr/>
        </p:nvSpPr>
        <p:spPr>
          <a:xfrm flipV="1">
            <a:off x="9631694" y="3468082"/>
            <a:ext cx="178836"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0" name="Straight Connector 416"/>
          <p:cNvSpPr/>
          <p:nvPr/>
        </p:nvSpPr>
        <p:spPr>
          <a:xfrm>
            <a:off x="9339024" y="3961640"/>
            <a:ext cx="192265" cy="194021"/>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1" name="Straight Connector 417"/>
          <p:cNvSpPr/>
          <p:nvPr/>
        </p:nvSpPr>
        <p:spPr>
          <a:xfrm>
            <a:off x="9339022" y="3665582"/>
            <a:ext cx="196732" cy="19334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2" name="Straight Connector 418"/>
          <p:cNvSpPr/>
          <p:nvPr/>
        </p:nvSpPr>
        <p:spPr>
          <a:xfrm flipV="1">
            <a:off x="9637791" y="3764819"/>
            <a:ext cx="172739" cy="94107"/>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3" name="Straight Connector 419"/>
          <p:cNvSpPr/>
          <p:nvPr/>
        </p:nvSpPr>
        <p:spPr>
          <a:xfrm>
            <a:off x="9360155" y="3318504"/>
            <a:ext cx="150000"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4" name="Straight Connector 420"/>
          <p:cNvSpPr/>
          <p:nvPr/>
        </p:nvSpPr>
        <p:spPr>
          <a:xfrm flipH="1">
            <a:off x="9654459" y="4110541"/>
            <a:ext cx="177204"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5" name="Oval 421"/>
          <p:cNvSpPr/>
          <p:nvPr/>
        </p:nvSpPr>
        <p:spPr>
          <a:xfrm>
            <a:off x="9510155"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56" name="Oval 422"/>
          <p:cNvSpPr/>
          <p:nvPr/>
        </p:nvSpPr>
        <p:spPr>
          <a:xfrm>
            <a:off x="9510155" y="4134529"/>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57" name="Straight Connector 423"/>
          <p:cNvSpPr/>
          <p:nvPr/>
        </p:nvSpPr>
        <p:spPr>
          <a:xfrm flipV="1">
            <a:off x="9339024" y="3369523"/>
            <a:ext cx="192265" cy="194021"/>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8" name="Straight Connector 424"/>
          <p:cNvSpPr/>
          <p:nvPr/>
        </p:nvSpPr>
        <p:spPr>
          <a:xfrm flipH="1" flipV="1">
            <a:off x="9633327" y="3369523"/>
            <a:ext cx="177204"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59" name="Oval 425"/>
          <p:cNvSpPr/>
          <p:nvPr/>
        </p:nvSpPr>
        <p:spPr>
          <a:xfrm>
            <a:off x="9215851" y="2949617"/>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0" name="Oval 426"/>
          <p:cNvSpPr/>
          <p:nvPr/>
        </p:nvSpPr>
        <p:spPr>
          <a:xfrm>
            <a:off x="9510155" y="2949617"/>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1" name="Oval 427"/>
          <p:cNvSpPr/>
          <p:nvPr/>
        </p:nvSpPr>
        <p:spPr>
          <a:xfrm>
            <a:off x="9810530" y="3395930"/>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2" name="Oval 428"/>
          <p:cNvSpPr/>
          <p:nvPr/>
        </p:nvSpPr>
        <p:spPr>
          <a:xfrm>
            <a:off x="9810530" y="3099194"/>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3" name="Oval 429"/>
          <p:cNvSpPr/>
          <p:nvPr/>
        </p:nvSpPr>
        <p:spPr>
          <a:xfrm>
            <a:off x="10111726" y="383779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4" name="Oval 430"/>
          <p:cNvSpPr/>
          <p:nvPr/>
        </p:nvSpPr>
        <p:spPr>
          <a:xfrm>
            <a:off x="10105627" y="3543088"/>
            <a:ext cx="144303" cy="144304"/>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5" name="Oval 431"/>
          <p:cNvSpPr/>
          <p:nvPr/>
        </p:nvSpPr>
        <p:spPr>
          <a:xfrm>
            <a:off x="10107259"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6" name="Oval 432"/>
          <p:cNvSpPr/>
          <p:nvPr/>
        </p:nvSpPr>
        <p:spPr>
          <a:xfrm>
            <a:off x="10412919" y="383779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7" name="Oval 433"/>
          <p:cNvSpPr/>
          <p:nvPr/>
        </p:nvSpPr>
        <p:spPr>
          <a:xfrm>
            <a:off x="10406823" y="3543088"/>
            <a:ext cx="144303" cy="144304"/>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8" name="Oval 434"/>
          <p:cNvSpPr/>
          <p:nvPr/>
        </p:nvSpPr>
        <p:spPr>
          <a:xfrm>
            <a:off x="10408454"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69" name="Straight Connector 435"/>
          <p:cNvSpPr/>
          <p:nvPr/>
        </p:nvSpPr>
        <p:spPr>
          <a:xfrm flipV="1">
            <a:off x="9339024" y="3072787"/>
            <a:ext cx="192265"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0" name="Straight Connector 436"/>
          <p:cNvSpPr/>
          <p:nvPr/>
        </p:nvSpPr>
        <p:spPr>
          <a:xfrm flipH="1">
            <a:off x="9360155" y="3021768"/>
            <a:ext cx="150000"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1" name="Straight Connector 437"/>
          <p:cNvSpPr/>
          <p:nvPr/>
        </p:nvSpPr>
        <p:spPr>
          <a:xfrm flipH="1" flipV="1">
            <a:off x="9339024" y="3072787"/>
            <a:ext cx="192265"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2" name="Straight Connector 438"/>
          <p:cNvSpPr/>
          <p:nvPr/>
        </p:nvSpPr>
        <p:spPr>
          <a:xfrm flipH="1" flipV="1">
            <a:off x="9654459" y="3021769"/>
            <a:ext cx="177204" cy="9855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3" name="Straight Connector 439"/>
          <p:cNvSpPr/>
          <p:nvPr/>
        </p:nvSpPr>
        <p:spPr>
          <a:xfrm flipH="1" flipV="1">
            <a:off x="9954834" y="3171346"/>
            <a:ext cx="173559"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4" name="Straight Connector 440"/>
          <p:cNvSpPr/>
          <p:nvPr/>
        </p:nvSpPr>
        <p:spPr>
          <a:xfrm flipH="1">
            <a:off x="9954834" y="3369523"/>
            <a:ext cx="173559"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5" name="Straight Connector 441"/>
          <p:cNvSpPr/>
          <p:nvPr/>
        </p:nvSpPr>
        <p:spPr>
          <a:xfrm>
            <a:off x="9954834" y="3468081"/>
            <a:ext cx="171927"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6" name="Straight Connector 442"/>
          <p:cNvSpPr/>
          <p:nvPr/>
        </p:nvSpPr>
        <p:spPr>
          <a:xfrm flipV="1">
            <a:off x="9954834" y="3666259"/>
            <a:ext cx="171927"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7" name="Straight Connector 443"/>
          <p:cNvSpPr/>
          <p:nvPr/>
        </p:nvSpPr>
        <p:spPr>
          <a:xfrm>
            <a:off x="9954832" y="3764817"/>
            <a:ext cx="178024" cy="94107"/>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8" name="Straight Connector 444"/>
          <p:cNvSpPr/>
          <p:nvPr/>
        </p:nvSpPr>
        <p:spPr>
          <a:xfrm flipV="1">
            <a:off x="9954832" y="3960963"/>
            <a:ext cx="178024" cy="9855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79" name="Straight Connector 445"/>
          <p:cNvSpPr/>
          <p:nvPr/>
        </p:nvSpPr>
        <p:spPr>
          <a:xfrm flipH="1" flipV="1">
            <a:off x="10230430" y="3369523"/>
            <a:ext cx="197525"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0" name="Straight Connector 446"/>
          <p:cNvSpPr/>
          <p:nvPr/>
        </p:nvSpPr>
        <p:spPr>
          <a:xfrm flipH="1" flipV="1">
            <a:off x="10230430" y="3369521"/>
            <a:ext cx="203623" cy="48940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1" name="Straight Connector 447"/>
          <p:cNvSpPr/>
          <p:nvPr/>
        </p:nvSpPr>
        <p:spPr>
          <a:xfrm flipH="1">
            <a:off x="10251563" y="3318504"/>
            <a:ext cx="156891"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2" name="Straight Connector 448"/>
          <p:cNvSpPr/>
          <p:nvPr/>
        </p:nvSpPr>
        <p:spPr>
          <a:xfrm flipH="1">
            <a:off x="10249931" y="3615240"/>
            <a:ext cx="156892"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3" name="Straight Connector 449"/>
          <p:cNvSpPr/>
          <p:nvPr/>
        </p:nvSpPr>
        <p:spPr>
          <a:xfrm flipH="1">
            <a:off x="10228799" y="3369523"/>
            <a:ext cx="200788"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4" name="Straight Connector 450"/>
          <p:cNvSpPr/>
          <p:nvPr/>
        </p:nvSpPr>
        <p:spPr>
          <a:xfrm flipH="1" flipV="1">
            <a:off x="10228799" y="3666261"/>
            <a:ext cx="205253" cy="19266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5" name="Straight Connector 451"/>
          <p:cNvSpPr/>
          <p:nvPr/>
        </p:nvSpPr>
        <p:spPr>
          <a:xfrm flipH="1">
            <a:off x="10256029" y="3909944"/>
            <a:ext cx="156892"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6" name="Straight Connector 452"/>
          <p:cNvSpPr/>
          <p:nvPr/>
        </p:nvSpPr>
        <p:spPr>
          <a:xfrm flipH="1">
            <a:off x="10234895" y="3666260"/>
            <a:ext cx="193060" cy="19266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7" name="Straight Connector 453"/>
          <p:cNvSpPr/>
          <p:nvPr/>
        </p:nvSpPr>
        <p:spPr>
          <a:xfrm flipH="1">
            <a:off x="10234895" y="3369521"/>
            <a:ext cx="194692" cy="48940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88" name="Oval 454"/>
          <p:cNvSpPr/>
          <p:nvPr/>
        </p:nvSpPr>
        <p:spPr>
          <a:xfrm flipH="1">
            <a:off x="11611550" y="3838470"/>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89" name="Oval 455"/>
          <p:cNvSpPr/>
          <p:nvPr/>
        </p:nvSpPr>
        <p:spPr>
          <a:xfrm flipH="1">
            <a:off x="11312781" y="383779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90" name="Oval 456"/>
          <p:cNvSpPr/>
          <p:nvPr/>
        </p:nvSpPr>
        <p:spPr>
          <a:xfrm flipH="1">
            <a:off x="11016871" y="3987370"/>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91" name="Oval 457"/>
          <p:cNvSpPr/>
          <p:nvPr/>
        </p:nvSpPr>
        <p:spPr>
          <a:xfrm flipH="1">
            <a:off x="11611550" y="4134529"/>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92" name="Straight Connector 458"/>
          <p:cNvSpPr/>
          <p:nvPr/>
        </p:nvSpPr>
        <p:spPr>
          <a:xfrm flipH="1" flipV="1">
            <a:off x="11442049" y="3666261"/>
            <a:ext cx="190633" cy="19334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3" name="Straight Connector 459"/>
          <p:cNvSpPr/>
          <p:nvPr/>
        </p:nvSpPr>
        <p:spPr>
          <a:xfrm flipH="1">
            <a:off x="11161173" y="3960963"/>
            <a:ext cx="172739" cy="9855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4" name="Straight Connector 460"/>
          <p:cNvSpPr/>
          <p:nvPr/>
        </p:nvSpPr>
        <p:spPr>
          <a:xfrm flipH="1" flipV="1">
            <a:off x="11435951" y="3960963"/>
            <a:ext cx="196732"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5" name="Straight Connector 461"/>
          <p:cNvSpPr/>
          <p:nvPr/>
        </p:nvSpPr>
        <p:spPr>
          <a:xfrm>
            <a:off x="11457083" y="3909943"/>
            <a:ext cx="154467" cy="67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6" name="Straight Connector 462"/>
          <p:cNvSpPr/>
          <p:nvPr/>
        </p:nvSpPr>
        <p:spPr>
          <a:xfrm flipH="1">
            <a:off x="11161174" y="3666259"/>
            <a:ext cx="178836"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7" name="Straight Connector 463"/>
          <p:cNvSpPr/>
          <p:nvPr/>
        </p:nvSpPr>
        <p:spPr>
          <a:xfrm>
            <a:off x="11461548" y="4206680"/>
            <a:ext cx="150000"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598" name="Oval 464"/>
          <p:cNvSpPr/>
          <p:nvPr/>
        </p:nvSpPr>
        <p:spPr>
          <a:xfrm flipH="1">
            <a:off x="11611550"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599" name="Oval 465"/>
          <p:cNvSpPr/>
          <p:nvPr/>
        </p:nvSpPr>
        <p:spPr>
          <a:xfrm flipH="1">
            <a:off x="11611550" y="3542411"/>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00" name="Oval 466"/>
          <p:cNvSpPr/>
          <p:nvPr/>
        </p:nvSpPr>
        <p:spPr>
          <a:xfrm flipH="1">
            <a:off x="11318878" y="3543088"/>
            <a:ext cx="144303" cy="144304"/>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01" name="Oval 467"/>
          <p:cNvSpPr/>
          <p:nvPr/>
        </p:nvSpPr>
        <p:spPr>
          <a:xfrm flipH="1">
            <a:off x="11016871" y="3692666"/>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02" name="Straight Connector 468"/>
          <p:cNvSpPr/>
          <p:nvPr/>
        </p:nvSpPr>
        <p:spPr>
          <a:xfrm flipH="1">
            <a:off x="11442049" y="3369523"/>
            <a:ext cx="190633"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3" name="Straight Connector 469"/>
          <p:cNvSpPr/>
          <p:nvPr/>
        </p:nvSpPr>
        <p:spPr>
          <a:xfrm>
            <a:off x="11161174" y="3171345"/>
            <a:ext cx="177204"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4" name="Straight Connector 470"/>
          <p:cNvSpPr/>
          <p:nvPr/>
        </p:nvSpPr>
        <p:spPr>
          <a:xfrm flipH="1">
            <a:off x="11463180" y="3614562"/>
            <a:ext cx="148368" cy="67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5" name="Straight Connector 471"/>
          <p:cNvSpPr/>
          <p:nvPr/>
        </p:nvSpPr>
        <p:spPr>
          <a:xfrm flipH="1" flipV="1">
            <a:off x="11161174" y="3468082"/>
            <a:ext cx="178836"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6" name="Straight Connector 472"/>
          <p:cNvSpPr/>
          <p:nvPr/>
        </p:nvSpPr>
        <p:spPr>
          <a:xfrm flipH="1">
            <a:off x="11440417" y="3961640"/>
            <a:ext cx="192265" cy="194021"/>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7" name="Straight Connector 473"/>
          <p:cNvSpPr/>
          <p:nvPr/>
        </p:nvSpPr>
        <p:spPr>
          <a:xfrm flipH="1">
            <a:off x="11435951" y="3665582"/>
            <a:ext cx="196731" cy="19334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8" name="Straight Connector 474"/>
          <p:cNvSpPr/>
          <p:nvPr/>
        </p:nvSpPr>
        <p:spPr>
          <a:xfrm flipH="1" flipV="1">
            <a:off x="11161173" y="3764819"/>
            <a:ext cx="172739" cy="94107"/>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09" name="Straight Connector 475"/>
          <p:cNvSpPr/>
          <p:nvPr/>
        </p:nvSpPr>
        <p:spPr>
          <a:xfrm flipH="1">
            <a:off x="11461548" y="3318504"/>
            <a:ext cx="150000"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10" name="Straight Connector 476"/>
          <p:cNvSpPr/>
          <p:nvPr/>
        </p:nvSpPr>
        <p:spPr>
          <a:xfrm>
            <a:off x="11140041" y="4110541"/>
            <a:ext cx="177204"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11" name="Oval 477"/>
          <p:cNvSpPr/>
          <p:nvPr/>
        </p:nvSpPr>
        <p:spPr>
          <a:xfrm flipH="1">
            <a:off x="11317246"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12" name="Oval 478"/>
          <p:cNvSpPr/>
          <p:nvPr/>
        </p:nvSpPr>
        <p:spPr>
          <a:xfrm flipH="1">
            <a:off x="11317246" y="4134529"/>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13" name="Straight Connector 479"/>
          <p:cNvSpPr/>
          <p:nvPr/>
        </p:nvSpPr>
        <p:spPr>
          <a:xfrm flipH="1" flipV="1">
            <a:off x="11440417" y="3369523"/>
            <a:ext cx="192265" cy="194021"/>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14" name="Straight Connector 480"/>
          <p:cNvSpPr/>
          <p:nvPr/>
        </p:nvSpPr>
        <p:spPr>
          <a:xfrm flipV="1">
            <a:off x="11161174" y="3369523"/>
            <a:ext cx="177204"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15" name="Oval 481"/>
          <p:cNvSpPr/>
          <p:nvPr/>
        </p:nvSpPr>
        <p:spPr>
          <a:xfrm flipH="1">
            <a:off x="11611550" y="2949617"/>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16" name="Oval 482"/>
          <p:cNvSpPr/>
          <p:nvPr/>
        </p:nvSpPr>
        <p:spPr>
          <a:xfrm flipH="1">
            <a:off x="11317246" y="2949617"/>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17" name="Oval 483"/>
          <p:cNvSpPr/>
          <p:nvPr/>
        </p:nvSpPr>
        <p:spPr>
          <a:xfrm flipH="1">
            <a:off x="11016871" y="3395930"/>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18" name="Oval 484"/>
          <p:cNvSpPr/>
          <p:nvPr/>
        </p:nvSpPr>
        <p:spPr>
          <a:xfrm flipH="1">
            <a:off x="11016871" y="3099194"/>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19" name="Oval 485"/>
          <p:cNvSpPr/>
          <p:nvPr/>
        </p:nvSpPr>
        <p:spPr>
          <a:xfrm flipH="1">
            <a:off x="10715677" y="383779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20" name="Oval 486"/>
          <p:cNvSpPr/>
          <p:nvPr/>
        </p:nvSpPr>
        <p:spPr>
          <a:xfrm flipH="1">
            <a:off x="10721773" y="3543088"/>
            <a:ext cx="144304" cy="144304"/>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21" name="Oval 487"/>
          <p:cNvSpPr/>
          <p:nvPr/>
        </p:nvSpPr>
        <p:spPr>
          <a:xfrm flipH="1">
            <a:off x="10720142" y="3246353"/>
            <a:ext cx="144303" cy="144303"/>
          </a:xfrm>
          <a:prstGeom prst="ellipse">
            <a:avLst/>
          </a:prstGeom>
          <a:solidFill>
            <a:srgbClr val="9E1853"/>
          </a:solidFill>
          <a:ln w="12700">
            <a:miter lim="400000"/>
          </a:ln>
        </p:spPr>
        <p:txBody>
          <a:bodyPr lIns="18000" tIns="18000" rIns="18000" bIns="18000"/>
          <a:lstStyle/>
          <a:p>
            <a:pPr defTabSz="342974">
              <a:defRPr sz="1400">
                <a:solidFill>
                  <a:srgbClr val="000000"/>
                </a:solidFill>
              </a:defRPr>
            </a:pPr>
            <a:endParaRPr sz="700">
              <a:solidFill>
                <a:srgbClr val="000000"/>
              </a:solidFill>
              <a:latin typeface="IBM Plex Sans Regular"/>
            </a:endParaRPr>
          </a:p>
        </p:txBody>
      </p:sp>
      <p:sp>
        <p:nvSpPr>
          <p:cNvPr id="622" name="Straight Connector 488"/>
          <p:cNvSpPr/>
          <p:nvPr/>
        </p:nvSpPr>
        <p:spPr>
          <a:xfrm flipH="1" flipV="1">
            <a:off x="11440417" y="3072787"/>
            <a:ext cx="192265"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3" name="Straight Connector 489"/>
          <p:cNvSpPr/>
          <p:nvPr/>
        </p:nvSpPr>
        <p:spPr>
          <a:xfrm>
            <a:off x="11461548" y="3021768"/>
            <a:ext cx="150000"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4" name="Straight Connector 490"/>
          <p:cNvSpPr/>
          <p:nvPr/>
        </p:nvSpPr>
        <p:spPr>
          <a:xfrm flipV="1">
            <a:off x="11440417" y="3072787"/>
            <a:ext cx="192265"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5" name="Straight Connector 491"/>
          <p:cNvSpPr/>
          <p:nvPr/>
        </p:nvSpPr>
        <p:spPr>
          <a:xfrm flipV="1">
            <a:off x="11140041" y="3021769"/>
            <a:ext cx="177204" cy="9855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6" name="Straight Connector 492"/>
          <p:cNvSpPr/>
          <p:nvPr/>
        </p:nvSpPr>
        <p:spPr>
          <a:xfrm flipV="1">
            <a:off x="10843313" y="3171346"/>
            <a:ext cx="173559"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7" name="Straight Connector 493"/>
          <p:cNvSpPr/>
          <p:nvPr/>
        </p:nvSpPr>
        <p:spPr>
          <a:xfrm>
            <a:off x="10843311" y="3369523"/>
            <a:ext cx="173559"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8" name="Straight Connector 494"/>
          <p:cNvSpPr/>
          <p:nvPr/>
        </p:nvSpPr>
        <p:spPr>
          <a:xfrm flipH="1">
            <a:off x="10844943" y="3468081"/>
            <a:ext cx="171927" cy="9614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29" name="Straight Connector 495"/>
          <p:cNvSpPr/>
          <p:nvPr/>
        </p:nvSpPr>
        <p:spPr>
          <a:xfrm flipH="1" flipV="1">
            <a:off x="10844943" y="3666259"/>
            <a:ext cx="171927" cy="9856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0" name="Straight Connector 496"/>
          <p:cNvSpPr/>
          <p:nvPr/>
        </p:nvSpPr>
        <p:spPr>
          <a:xfrm flipH="1">
            <a:off x="10838847" y="3764817"/>
            <a:ext cx="178024" cy="94107"/>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1" name="Straight Connector 497"/>
          <p:cNvSpPr/>
          <p:nvPr/>
        </p:nvSpPr>
        <p:spPr>
          <a:xfrm flipH="1" flipV="1">
            <a:off x="10838847" y="3960963"/>
            <a:ext cx="178024" cy="9855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2" name="Straight Connector 498"/>
          <p:cNvSpPr/>
          <p:nvPr/>
        </p:nvSpPr>
        <p:spPr>
          <a:xfrm flipH="1">
            <a:off x="10552757" y="3318504"/>
            <a:ext cx="167384"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3" name="Straight Connector 499"/>
          <p:cNvSpPr/>
          <p:nvPr/>
        </p:nvSpPr>
        <p:spPr>
          <a:xfrm flipH="1">
            <a:off x="10551124" y="3615240"/>
            <a:ext cx="170648"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4" name="Straight Connector 500"/>
          <p:cNvSpPr/>
          <p:nvPr/>
        </p:nvSpPr>
        <p:spPr>
          <a:xfrm flipH="1">
            <a:off x="10557223" y="3909944"/>
            <a:ext cx="158453" cy="0"/>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5" name="Straight Connector 501"/>
          <p:cNvSpPr/>
          <p:nvPr/>
        </p:nvSpPr>
        <p:spPr>
          <a:xfrm flipH="1" flipV="1">
            <a:off x="10531625" y="3369523"/>
            <a:ext cx="211280"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6" name="Straight Connector 502"/>
          <p:cNvSpPr/>
          <p:nvPr/>
        </p:nvSpPr>
        <p:spPr>
          <a:xfrm flipH="1" flipV="1">
            <a:off x="10529992" y="3666261"/>
            <a:ext cx="206816" cy="19266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7" name="Straight Connector 503"/>
          <p:cNvSpPr/>
          <p:nvPr/>
        </p:nvSpPr>
        <p:spPr>
          <a:xfrm flipH="1" flipV="1">
            <a:off x="10531624" y="3369521"/>
            <a:ext cx="205184" cy="48940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8" name="Straight Connector 504"/>
          <p:cNvSpPr/>
          <p:nvPr/>
        </p:nvSpPr>
        <p:spPr>
          <a:xfrm flipH="1">
            <a:off x="10529993" y="3369523"/>
            <a:ext cx="211280" cy="194699"/>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39" name="Straight Connector 505"/>
          <p:cNvSpPr/>
          <p:nvPr/>
        </p:nvSpPr>
        <p:spPr>
          <a:xfrm flipH="1">
            <a:off x="10536091" y="3666260"/>
            <a:ext cx="206816" cy="192665"/>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40" name="Straight Connector 506"/>
          <p:cNvSpPr/>
          <p:nvPr/>
        </p:nvSpPr>
        <p:spPr>
          <a:xfrm flipH="1">
            <a:off x="10536091" y="3369521"/>
            <a:ext cx="205184" cy="489403"/>
          </a:xfrm>
          <a:prstGeom prst="line">
            <a:avLst/>
          </a:prstGeom>
          <a:solidFill>
            <a:srgbClr val="0F62FE"/>
          </a:solidFill>
          <a:ln>
            <a:solidFill>
              <a:srgbClr val="FFFFFF"/>
            </a:solidFill>
          </a:ln>
        </p:spPr>
        <p:txBody>
          <a:bodyPr lIns="22860" rIns="22860"/>
          <a:lstStyle/>
          <a:p>
            <a:pPr defTabSz="457189">
              <a:defRPr sz="1800">
                <a:solidFill>
                  <a:srgbClr val="000000"/>
                </a:solidFill>
                <a:latin typeface="IBM Plex Sans Regular"/>
                <a:ea typeface="IBM Plex Sans Regular"/>
                <a:cs typeface="IBM Plex Sans Regular"/>
                <a:sym typeface="IBM Plex Sans Regular"/>
              </a:defRPr>
            </a:pPr>
            <a:endParaRPr sz="900">
              <a:solidFill>
                <a:srgbClr val="000000"/>
              </a:solidFill>
              <a:latin typeface="IBM Plex Sans Regular"/>
              <a:sym typeface="IBM Plex Sans Regular"/>
            </a:endParaRPr>
          </a:p>
        </p:txBody>
      </p:sp>
      <p:sp>
        <p:nvSpPr>
          <p:cNvPr id="641" name="Each model performs a discrete task"/>
          <p:cNvSpPr txBox="1"/>
          <p:nvPr/>
        </p:nvSpPr>
        <p:spPr>
          <a:xfrm>
            <a:off x="3781955" y="4885718"/>
            <a:ext cx="4661533" cy="317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80000"/>
              </a:lnSpc>
              <a:defRPr sz="4800" spc="-96"/>
            </a:lvl1pPr>
          </a:lstStyle>
          <a:p>
            <a:pPr defTabSz="914621">
              <a:defRPr/>
            </a:pPr>
            <a:r>
              <a:rPr sz="2133" spc="0" dirty="0">
                <a:solidFill>
                  <a:srgbClr val="FFFFFF"/>
                </a:solidFill>
                <a:latin typeface="IBM Plex Sans Regular"/>
              </a:rPr>
              <a:t> Each model performs a discrete task </a:t>
            </a:r>
          </a:p>
        </p:txBody>
      </p:sp>
      <p:sp>
        <p:nvSpPr>
          <p:cNvPr id="242" name="Footer Placeholder">
            <a:extLst>
              <a:ext uri="{FF2B5EF4-FFF2-40B4-BE49-F238E27FC236}">
                <a16:creationId xmlns:a16="http://schemas.microsoft.com/office/drawing/2014/main" id="{C32E1716-5C9C-A417-23BD-BA4E06999886}"/>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ining classical ai" descr="training classical ai">
            <a:hlinkClick r:id="" action="ppaction://media"/>
            <a:extLst>
              <a:ext uri="{FF2B5EF4-FFF2-40B4-BE49-F238E27FC236}">
                <a16:creationId xmlns:a16="http://schemas.microsoft.com/office/drawing/2014/main" id="{6B12A5D3-602E-BD4E-8310-13B2ACA673F2}"/>
              </a:ext>
            </a:extLst>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5"/>
          <a:stretch>
            <a:fillRect/>
          </a:stretch>
        </p:blipFill>
        <p:spPr>
          <a:xfrm>
            <a:off x="4233" y="4233"/>
            <a:ext cx="12192000" cy="6858000"/>
          </a:xfrm>
          <a:prstGeom prst="rect">
            <a:avLst/>
          </a:prstGeom>
        </p:spPr>
      </p:pic>
      <p:sp>
        <p:nvSpPr>
          <p:cNvPr id="2" name="TextBox 1">
            <a:extLst>
              <a:ext uri="{FF2B5EF4-FFF2-40B4-BE49-F238E27FC236}">
                <a16:creationId xmlns:a16="http://schemas.microsoft.com/office/drawing/2014/main" id="{489AD5B6-4C91-4B0C-8FC5-16B0138521E5}"/>
              </a:ext>
            </a:extLst>
          </p:cNvPr>
          <p:cNvSpPr txBox="1"/>
          <p:nvPr/>
        </p:nvSpPr>
        <p:spPr>
          <a:xfrm>
            <a:off x="207717" y="803769"/>
            <a:ext cx="3081293" cy="379656"/>
          </a:xfrm>
          <a:prstGeom prst="rect">
            <a:avLst/>
          </a:prstGeom>
          <a:noFill/>
        </p:spPr>
        <p:txBody>
          <a:bodyPr wrap="none" rtlCol="0">
            <a:spAutoFit/>
          </a:bodyPr>
          <a:lstStyle/>
          <a:p>
            <a:pPr defTabSz="914621"/>
            <a:r>
              <a:rPr lang="en-US" sz="1867" dirty="0">
                <a:solidFill>
                  <a:srgbClr val="FFFFFF"/>
                </a:solidFill>
                <a:latin typeface="IBM Plex Sans" charset="0"/>
                <a:ea typeface="IBM Plex Sans" charset="0"/>
                <a:cs typeface="IBM Plex Sans" charset="0"/>
              </a:rPr>
              <a:t>100,000+ labeled samples</a:t>
            </a:r>
          </a:p>
        </p:txBody>
      </p:sp>
      <p:sp>
        <p:nvSpPr>
          <p:cNvPr id="4" name="Footer Placeholder">
            <a:extLst>
              <a:ext uri="{FF2B5EF4-FFF2-40B4-BE49-F238E27FC236}">
                <a16:creationId xmlns:a16="http://schemas.microsoft.com/office/drawing/2014/main" id="{DF49F858-39B8-7514-43DC-E3830EFF248B}"/>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8018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labeled data" descr="unlabeled data">
            <a:hlinkClick r:id="" action="ppaction://media"/>
            <a:extLst>
              <a:ext uri="{FF2B5EF4-FFF2-40B4-BE49-F238E27FC236}">
                <a16:creationId xmlns:a16="http://schemas.microsoft.com/office/drawing/2014/main" id="{8310C960-21FB-2346-B4F8-3FB66BC4D6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3" y="4233"/>
            <a:ext cx="12192000" cy="6858000"/>
          </a:xfrm>
          <a:prstGeom prst="rect">
            <a:avLst/>
          </a:prstGeom>
        </p:spPr>
      </p:pic>
      <p:sp>
        <p:nvSpPr>
          <p:cNvPr id="3" name="Footer Placeholder">
            <a:extLst>
              <a:ext uri="{FF2B5EF4-FFF2-40B4-BE49-F238E27FC236}">
                <a16:creationId xmlns:a16="http://schemas.microsoft.com/office/drawing/2014/main" id="{ED4DE08B-0E08-D0FD-625A-172EA20DD5E0}"/>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345376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dict the next word" descr="predict the next word">
            <a:hlinkClick r:id="" action="ppaction://media"/>
            <a:extLst>
              <a:ext uri="{FF2B5EF4-FFF2-40B4-BE49-F238E27FC236}">
                <a16:creationId xmlns:a16="http://schemas.microsoft.com/office/drawing/2014/main" id="{70933603-1593-2649-8347-93DA6040A17F}"/>
              </a:ext>
            </a:extLst>
          </p:cNvPr>
          <p:cNvPicPr>
            <a:picLocks noChangeAspect="1"/>
          </p:cNvPicPr>
          <p:nvPr>
            <a:videoFile r:link="rId1"/>
            <p:extLst>
              <p:ext uri="{DAA4B4D4-6D71-4841-9C94-3DE7FCFB9230}">
                <p14:media xmlns:p14="http://schemas.microsoft.com/office/powerpoint/2010/main" r:embed="rId2">
                  <p14:trim st="2079" end="0.6825"/>
                </p14:media>
              </p:ext>
            </p:extLst>
          </p:nvPr>
        </p:nvPicPr>
        <p:blipFill>
          <a:blip r:embed="rId5"/>
          <a:stretch>
            <a:fillRect/>
          </a:stretch>
        </p:blipFill>
        <p:spPr>
          <a:xfrm>
            <a:off x="2117" y="4233"/>
            <a:ext cx="12192000" cy="6858000"/>
          </a:xfrm>
          <a:prstGeom prst="rect">
            <a:avLst/>
          </a:prstGeom>
        </p:spPr>
      </p:pic>
      <p:sp>
        <p:nvSpPr>
          <p:cNvPr id="4" name="Footer Placeholder">
            <a:extLst>
              <a:ext uri="{FF2B5EF4-FFF2-40B4-BE49-F238E27FC236}">
                <a16:creationId xmlns:a16="http://schemas.microsoft.com/office/drawing/2014/main" id="{A9F1EE38-3487-1CED-0017-E484E01FF8DE}"/>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34539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 scale" descr="at scale">
            <a:hlinkClick r:id="" action="ppaction://media"/>
            <a:extLst>
              <a:ext uri="{FF2B5EF4-FFF2-40B4-BE49-F238E27FC236}">
                <a16:creationId xmlns:a16="http://schemas.microsoft.com/office/drawing/2014/main" id="{9EAF30D1-3F35-6540-B2E0-65D916BCF0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3" y="4233"/>
            <a:ext cx="12192000" cy="6858000"/>
          </a:xfrm>
          <a:prstGeom prst="rect">
            <a:avLst/>
          </a:prstGeom>
        </p:spPr>
      </p:pic>
      <p:sp>
        <p:nvSpPr>
          <p:cNvPr id="4" name="Footer Placeholder">
            <a:extLst>
              <a:ext uri="{FF2B5EF4-FFF2-40B4-BE49-F238E27FC236}">
                <a16:creationId xmlns:a16="http://schemas.microsoft.com/office/drawing/2014/main" id="{7474CC0C-0888-5A34-A63E-24698D4400A4}"/>
              </a:ext>
            </a:extLst>
          </p:cNvPr>
          <p:cNvSpPr txBox="1">
            <a:spLocks/>
          </p:cNvSpPr>
          <p:nvPr/>
        </p:nvSpPr>
        <p:spPr>
          <a:xfrm>
            <a:off x="280416" y="6426329"/>
            <a:ext cx="5486313" cy="222249"/>
          </a:xfrm>
          <a:prstGeom prst="rect">
            <a:avLst/>
          </a:prstGeom>
        </p:spPr>
        <p:txBody>
          <a:bodyPr lIns="121920" tIns="60960" rIns="121920" bIns="60960" anchor="t"/>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defTabSz="914633">
              <a:defRPr/>
            </a:pPr>
            <a:r>
              <a:rPr lang="en-US" sz="800" dirty="0">
                <a:solidFill>
                  <a:srgbClr val="FFFFFF"/>
                </a:solidFill>
                <a:latin typeface="IBM Plex Sans (Headings)"/>
                <a:sym typeface="Arial"/>
              </a:rPr>
              <a:t>IBM Research /  © 2022 IBM Corporation</a:t>
            </a:r>
            <a:endParaRPr lang="en-US" sz="800" dirty="0">
              <a:solidFill>
                <a:srgbClr val="FFFFFF"/>
              </a:solidFill>
              <a:latin typeface="IBM Plex Sans Regular"/>
              <a:sym typeface="Arial"/>
            </a:endParaRPr>
          </a:p>
        </p:txBody>
      </p:sp>
    </p:spTree>
    <p:extLst>
      <p:ext uri="{BB962C8B-B14F-4D97-AF65-F5344CB8AC3E}">
        <p14:creationId xmlns:p14="http://schemas.microsoft.com/office/powerpoint/2010/main" val="76080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Final_GTO_Template_v4.potx" id="{80C343FD-542F-1F44-8628-D189644D4F2D}" vid="{5F2FE42D-7B88-E846-88EF-0FDAD244EA26}"/>
    </a:ext>
  </a:extLst>
</a:theme>
</file>

<file path=ppt/theme/theme11.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Plex_16x9" id="{0EA35D9A-8E1D-664A-808E-93BABB999E0C}" vid="{C91237CF-0D5A-0E40-B517-BDEDD4BD6E46}"/>
    </a:ext>
  </a:extLst>
</a:theme>
</file>

<file path=ppt/theme/theme12.xml><?xml version="1.0" encoding="utf-8"?>
<a:theme xmlns:a="http://schemas.openxmlformats.org/drawingml/2006/main" name="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Research_Template2020_Plex" id="{30A9B62C-2C70-474A-AE9A-5BFEC0132786}" vid="{8D54B755-223E-404C-8485-B24C0320C2FA}"/>
    </a:ext>
  </a:extLst>
</a:theme>
</file>

<file path=ppt/theme/theme13.xml><?xml version="1.0" encoding="utf-8"?>
<a:theme xmlns:a="http://schemas.openxmlformats.org/drawingml/2006/main" name="10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lIns="0" tIns="0" rIns="0" bIns="0" rtlCol="0" anchor="ctr">
        <a:noAutofit/>
      </a:bodyPr>
      <a:lstStyle>
        <a:defPPr algn="ctr">
          <a:defRPr sz="1400" dirty="0" err="1">
            <a:solidFill>
              <a:srgbClr val="FFFFFF"/>
            </a:solidFill>
            <a:latin typeface="IBM Plex Sans" panose="020B0503050203000203" pitchFamily="34" charset="0"/>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800">
            <a:solidFill>
              <a:schemeClr val="bg2"/>
            </a:solidFill>
            <a:latin typeface="IBM Plex Sans" panose="020B0503050203000203" pitchFamily="34" charset="0"/>
          </a:defRPr>
        </a:defPPr>
      </a:lstStyle>
    </a:txDef>
  </a:objectDefaults>
  <a:extraClrSchemeLst/>
  <a:extLst>
    <a:ext uri="{05A4C25C-085E-4340-85A3-A5531E510DB2}">
      <thm15:themeFamily xmlns:thm15="http://schemas.microsoft.com/office/thememl/2012/main" name="Accelerating the Enterprise Cloud Journey - 040219 - Chapters 1&amp;2" id="{FA1A44AC-F8B8-A745-B002-90D79E7C4E41}" vid="{E95903CB-6A8E-DE4F-924D-D2656B03261C}"/>
    </a:ext>
  </a:extLst>
</a:theme>
</file>

<file path=ppt/theme/theme14.xml><?xml version="1.0" encoding="utf-8"?>
<a:theme xmlns:a="http://schemas.openxmlformats.org/drawingml/2006/main" name="1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 id="{E53BEFB9-BD3E-6B49-81E6-0159AFA54850}" vid="{E1489EF8-B4D5-7348-9CD3-40ED058F2A2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Plex_16x9" id="{0EA35D9A-8E1D-664A-808E-93BABB999E0C}" vid="{A715228E-B437-ED43-A2F7-07B5DBEEA9DC}"/>
    </a:ext>
  </a:extLst>
</a:theme>
</file>

<file path=ppt/theme/theme3.xml><?xml version="1.0" encoding="utf-8"?>
<a:theme xmlns:a="http://schemas.openxmlformats.org/drawingml/2006/main" name="3_three_column_guides">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Final_GTO_Template_v4.potx" id="{80C343FD-542F-1F44-8628-D189644D4F2D}" vid="{0956381C-41B4-634D-8136-AF262A76ACBF}"/>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Plex" id="{570BCD8D-F9BA-FE4D-A5E6-8D1DC87465ED}" vid="{9961C7CC-94ED-7C47-95C1-780480ED64F7}"/>
    </a:ext>
  </a:extLst>
</a:theme>
</file>

<file path=ppt/theme/theme6.xml><?xml version="1.0" encoding="utf-8"?>
<a:theme xmlns:a="http://schemas.openxmlformats.org/drawingml/2006/main" name="3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 id="{2CFDB21A-A4E6-DC47-B5B8-3A886A0E4E41}" vid="{543E4242-0708-2F44-AD8E-B444C446D84D}"/>
    </a:ext>
  </a:extLst>
</a:theme>
</file>

<file path=ppt/theme/theme7.xml><?xml version="1.0" encoding="utf-8"?>
<a:theme xmlns:a="http://schemas.openxmlformats.org/drawingml/2006/main" name="1_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Plex" id="{570BCD8D-F9BA-FE4D-A5E6-8D1DC87465ED}" vid="{9961C7CC-94ED-7C47-95C1-780480ED64F7}"/>
    </a:ext>
  </a:extLst>
</a:theme>
</file>

<file path=ppt/theme/theme8.xml><?xml version="1.0" encoding="utf-8"?>
<a:theme xmlns:a="http://schemas.openxmlformats.org/drawingml/2006/main" name="1_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9.xml><?xml version="1.0" encoding="utf-8"?>
<a:theme xmlns:a="http://schemas.openxmlformats.org/drawingml/2006/main" name="4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Final_GTO_Template_v4.potx" id="{80C343FD-542F-1F44-8628-D189644D4F2D}" vid="{5F2FE42D-7B88-E846-88EF-0FDAD244EA26}"/>
    </a:ext>
  </a:extLst>
</a:theme>
</file>

<file path=docProps/app.xml><?xml version="1.0" encoding="utf-8"?>
<Properties xmlns="http://schemas.openxmlformats.org/officeDocument/2006/extended-properties" xmlns:vt="http://schemas.openxmlformats.org/officeDocument/2006/docPropsVTypes">
  <TotalTime>824</TotalTime>
  <Words>2431</Words>
  <Application>Microsoft Macintosh PowerPoint</Application>
  <PresentationFormat>Widescreen</PresentationFormat>
  <Paragraphs>384</Paragraphs>
  <Slides>26</Slides>
  <Notes>19</Notes>
  <HiddenSlides>0</HiddenSlides>
  <MMClips>4</MMClips>
  <ScaleCrop>false</ScaleCrop>
  <HeadingPairs>
    <vt:vector size="6" baseType="variant">
      <vt:variant>
        <vt:lpstr>Fonts Used</vt:lpstr>
      </vt:variant>
      <vt:variant>
        <vt:i4>17</vt:i4>
      </vt:variant>
      <vt:variant>
        <vt:lpstr>Theme</vt:lpstr>
      </vt:variant>
      <vt:variant>
        <vt:i4>14</vt:i4>
      </vt:variant>
      <vt:variant>
        <vt:lpstr>Slide Titles</vt:lpstr>
      </vt:variant>
      <vt:variant>
        <vt:i4>26</vt:i4>
      </vt:variant>
    </vt:vector>
  </HeadingPairs>
  <TitlesOfParts>
    <vt:vector size="57" baseType="lpstr">
      <vt:lpstr>.AppleSystemUIFont</vt:lpstr>
      <vt:lpstr>Arial</vt:lpstr>
      <vt:lpstr>Calibri</vt:lpstr>
      <vt:lpstr>Calibri Light</vt:lpstr>
      <vt:lpstr>Helvetica Neue Medium</vt:lpstr>
      <vt:lpstr>HelvNeue Light for IBM</vt:lpstr>
      <vt:lpstr>IBM Plex Sans</vt:lpstr>
      <vt:lpstr>IBM Plex Sans (Headings)</vt:lpstr>
      <vt:lpstr>IBM Plex Sans ExtraLight</vt:lpstr>
      <vt:lpstr>IBM Plex Sans Light</vt:lpstr>
      <vt:lpstr>IBM Plex Sans Regular</vt:lpstr>
      <vt:lpstr>IBM Plex Sans SemiBold</vt:lpstr>
      <vt:lpstr>IBM Plex Sans Text</vt:lpstr>
      <vt:lpstr>Symbol</vt:lpstr>
      <vt:lpstr>System Font Regular</vt:lpstr>
      <vt:lpstr>Times New Roman</vt:lpstr>
      <vt:lpstr>Wingdings</vt:lpstr>
      <vt:lpstr>Office Theme</vt:lpstr>
      <vt:lpstr>1_IBM BxD 2018 black background</vt:lpstr>
      <vt:lpstr>3_three_column_guides</vt:lpstr>
      <vt:lpstr>1_Office Theme</vt:lpstr>
      <vt:lpstr>IBM 2019 Master template (black background)</vt:lpstr>
      <vt:lpstr>3_IBM 2020 Master template (black background)</vt:lpstr>
      <vt:lpstr>1_IBM 2019 Master template (black background)</vt:lpstr>
      <vt:lpstr>1_blk_background_2017</vt:lpstr>
      <vt:lpstr>4_IBM 2020 Master template (black background)</vt:lpstr>
      <vt:lpstr>2_IBM 2020 Master template (black background)</vt:lpstr>
      <vt:lpstr>IBM BxD 2018 black background</vt:lpstr>
      <vt:lpstr>IBM 2020 Master template (black background)</vt:lpstr>
      <vt:lpstr>10_blk_background_2017</vt:lpstr>
      <vt:lpstr>1_IBM 2020 Master template (black background)</vt:lpstr>
      <vt:lpstr>PowerPoint Presentation</vt:lpstr>
      <vt:lpstr>The history of AI can be described in terms of the evolution of representations </vt:lpstr>
      <vt:lpstr>Foundation models</vt:lpstr>
      <vt:lpstr>How do foundation models work?</vt:lpstr>
      <vt:lpstr>Classical AI models: purpose-built and siloed</vt:lpstr>
      <vt:lpstr>PowerPoint Presentation</vt:lpstr>
      <vt:lpstr>PowerPoint Presentation</vt:lpstr>
      <vt:lpstr>PowerPoint Presentation</vt:lpstr>
      <vt:lpstr>PowerPoint Presentation</vt:lpstr>
      <vt:lpstr>Fine tuning a trained Foundation Model (1,000+ labeled samples per task)</vt:lpstr>
      <vt:lpstr>Fine tuning: One foundation model for many tasks </vt:lpstr>
      <vt:lpstr>But the implications of foundation models go well beyond NLP </vt:lpstr>
      <vt:lpstr>Edge: A $200B opportunity </vt:lpstr>
      <vt:lpstr>PowerPoint Presentation</vt:lpstr>
      <vt:lpstr>PowerPoint Presentation</vt:lpstr>
      <vt:lpstr>PowerPoint Presentation</vt:lpstr>
      <vt:lpstr>Edge AI Industry Example</vt:lpstr>
      <vt:lpstr>PowerPoint Presentation</vt:lpstr>
      <vt:lpstr>Edge AI Telco Example</vt:lpstr>
      <vt:lpstr>Edge AI Network Situational Awareness</vt:lpstr>
      <vt:lpstr>Challenges of Foundation Models at Edge</vt:lpstr>
      <vt:lpstr>PowerPoint Presentation</vt:lpstr>
      <vt:lpstr>Inferencing: Out-of-Distribution Detection</vt:lpstr>
      <vt:lpstr>AI-infused Data Lifecycle Management</vt:lpstr>
      <vt:lpstr>Data Selection for Labeling and Retraining  Reduce labeling cost by creating an easy-to-use tool for interactive data selection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Raghu k Ganti</dc:creator>
  <cp:lastModifiedBy>Raghu k Ganti</cp:lastModifiedBy>
  <cp:revision>10</cp:revision>
  <dcterms:created xsi:type="dcterms:W3CDTF">2022-06-03T00:48:25Z</dcterms:created>
  <dcterms:modified xsi:type="dcterms:W3CDTF">2022-06-03T14:33:06Z</dcterms:modified>
</cp:coreProperties>
</file>